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  <p:sldMasterId id="2147483684" r:id="rId2"/>
  </p:sldMasterIdLst>
  <p:sldIdLst>
    <p:sldId id="256" r:id="rId3"/>
    <p:sldId id="257" r:id="rId4"/>
    <p:sldId id="258" r:id="rId5"/>
    <p:sldId id="259" r:id="rId6"/>
    <p:sldId id="263" r:id="rId7"/>
    <p:sldId id="261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svg"/><Relationship Id="rId1" Type="http://schemas.openxmlformats.org/officeDocument/2006/relationships/image" Target="../media/image4.svg"/><Relationship Id="rId4" Type="http://schemas.openxmlformats.org/officeDocument/2006/relationships/image" Target="../media/image7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svg"/><Relationship Id="rId1" Type="http://schemas.openxmlformats.org/officeDocument/2006/relationships/image" Target="../media/image8.svg"/><Relationship Id="rId4" Type="http://schemas.openxmlformats.org/officeDocument/2006/relationships/image" Target="../media/image11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svg"/><Relationship Id="rId1" Type="http://schemas.openxmlformats.org/officeDocument/2006/relationships/image" Target="../media/image4.svg"/><Relationship Id="rId4" Type="http://schemas.openxmlformats.org/officeDocument/2006/relationships/image" Target="../media/image7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svg"/><Relationship Id="rId1" Type="http://schemas.openxmlformats.org/officeDocument/2006/relationships/image" Target="../media/image8.svg"/><Relationship Id="rId4" Type="http://schemas.openxmlformats.org/officeDocument/2006/relationships/image" Target="../media/image11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B4CB54-BCEC-4381-8CFF-BDEF31FB7109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F024100-F218-4360-BB91-65B0C6C24675}">
      <dgm:prSet/>
      <dgm:spPr/>
      <dgm:t>
        <a:bodyPr/>
        <a:lstStyle/>
        <a:p>
          <a:r>
            <a:rPr lang="en-US"/>
            <a:t>Vision: To become a leading investment institution in Bangladesh.</a:t>
          </a:r>
        </a:p>
      </dgm:t>
    </dgm:pt>
    <dgm:pt modelId="{C9DA46A1-6291-44B8-A98E-683F04E52837}" type="parTrans" cxnId="{B4111A0E-4E5A-46B5-A8C5-512C40D294AE}">
      <dgm:prSet/>
      <dgm:spPr/>
      <dgm:t>
        <a:bodyPr/>
        <a:lstStyle/>
        <a:p>
          <a:endParaRPr lang="en-US"/>
        </a:p>
      </dgm:t>
    </dgm:pt>
    <dgm:pt modelId="{717BABD9-018C-47E7-8B7F-44B703738C96}" type="sibTrans" cxnId="{B4111A0E-4E5A-46B5-A8C5-512C40D294AE}">
      <dgm:prSet/>
      <dgm:spPr/>
      <dgm:t>
        <a:bodyPr/>
        <a:lstStyle/>
        <a:p>
          <a:endParaRPr lang="en-US"/>
        </a:p>
      </dgm:t>
    </dgm:pt>
    <dgm:pt modelId="{35CA2743-E099-4C64-A36F-E29CC713525A}">
      <dgm:prSet/>
      <dgm:spPr/>
      <dgm:t>
        <a:bodyPr/>
        <a:lstStyle/>
        <a:p>
          <a:r>
            <a:rPr lang="en-US"/>
            <a:t>Mission:</a:t>
          </a:r>
        </a:p>
      </dgm:t>
    </dgm:pt>
    <dgm:pt modelId="{5CEA26CF-8F33-4A3C-84CF-A27E72BF5090}" type="parTrans" cxnId="{AD9F21E4-35C1-45A8-8D69-BAC89FF03B55}">
      <dgm:prSet/>
      <dgm:spPr/>
      <dgm:t>
        <a:bodyPr/>
        <a:lstStyle/>
        <a:p>
          <a:endParaRPr lang="en-US"/>
        </a:p>
      </dgm:t>
    </dgm:pt>
    <dgm:pt modelId="{01DC488A-E82F-4A55-9B70-0CE91EBCCCEA}" type="sibTrans" cxnId="{AD9F21E4-35C1-45A8-8D69-BAC89FF03B55}">
      <dgm:prSet/>
      <dgm:spPr/>
      <dgm:t>
        <a:bodyPr/>
        <a:lstStyle/>
        <a:p>
          <a:endParaRPr lang="en-US"/>
        </a:p>
      </dgm:t>
    </dgm:pt>
    <dgm:pt modelId="{121B2734-2221-40B8-B4C4-37D4D3965C8A}">
      <dgm:prSet/>
      <dgm:spPr/>
      <dgm:t>
        <a:bodyPr/>
        <a:lstStyle/>
        <a:p>
          <a:r>
            <a:rPr lang="en-US"/>
            <a:t>■ Deliver superior customer service</a:t>
          </a:r>
        </a:p>
      </dgm:t>
    </dgm:pt>
    <dgm:pt modelId="{465CCD96-2112-43FB-A6AC-9BAE9BF0BD94}" type="parTrans" cxnId="{4B16B71E-AC8D-4019-953A-F01171012667}">
      <dgm:prSet/>
      <dgm:spPr/>
      <dgm:t>
        <a:bodyPr/>
        <a:lstStyle/>
        <a:p>
          <a:endParaRPr lang="en-US"/>
        </a:p>
      </dgm:t>
    </dgm:pt>
    <dgm:pt modelId="{4DEACDF2-8006-4256-8941-5CEF5EA88EDB}" type="sibTrans" cxnId="{4B16B71E-AC8D-4019-953A-F01171012667}">
      <dgm:prSet/>
      <dgm:spPr/>
      <dgm:t>
        <a:bodyPr/>
        <a:lstStyle/>
        <a:p>
          <a:endParaRPr lang="en-US"/>
        </a:p>
      </dgm:t>
    </dgm:pt>
    <dgm:pt modelId="{ABDE38C8-7C9C-473D-94C2-7760C3BD1135}">
      <dgm:prSet/>
      <dgm:spPr/>
      <dgm:t>
        <a:bodyPr/>
        <a:lstStyle/>
        <a:p>
          <a:r>
            <a:rPr lang="en-US"/>
            <a:t>■ Maintain secure, efficient trading systems</a:t>
          </a:r>
        </a:p>
      </dgm:t>
    </dgm:pt>
    <dgm:pt modelId="{27F48893-4C33-4DFE-A7A3-90C2ACF7BEBE}" type="parTrans" cxnId="{704B649B-6D56-40E9-B845-54822A7EE06C}">
      <dgm:prSet/>
      <dgm:spPr/>
      <dgm:t>
        <a:bodyPr/>
        <a:lstStyle/>
        <a:p>
          <a:endParaRPr lang="en-US"/>
        </a:p>
      </dgm:t>
    </dgm:pt>
    <dgm:pt modelId="{FAFB6B76-08B0-499A-BC2D-E49D24092541}" type="sibTrans" cxnId="{704B649B-6D56-40E9-B845-54822A7EE06C}">
      <dgm:prSet/>
      <dgm:spPr/>
      <dgm:t>
        <a:bodyPr/>
        <a:lstStyle/>
        <a:p>
          <a:endParaRPr lang="en-US"/>
        </a:p>
      </dgm:t>
    </dgm:pt>
    <dgm:pt modelId="{1E088C9F-E4E9-4877-96E9-FC9E4BEF6585}">
      <dgm:prSet/>
      <dgm:spPr/>
      <dgm:t>
        <a:bodyPr/>
        <a:lstStyle/>
        <a:p>
          <a:r>
            <a:rPr lang="en-US"/>
            <a:t>■ Uphold integrity in all operations</a:t>
          </a:r>
        </a:p>
      </dgm:t>
    </dgm:pt>
    <dgm:pt modelId="{81896EA0-B76A-48A9-9AB2-D5956C00288B}" type="parTrans" cxnId="{94BF8AEC-BA51-4A93-9FB4-FAC18A71404B}">
      <dgm:prSet/>
      <dgm:spPr/>
      <dgm:t>
        <a:bodyPr/>
        <a:lstStyle/>
        <a:p>
          <a:endParaRPr lang="en-US"/>
        </a:p>
      </dgm:t>
    </dgm:pt>
    <dgm:pt modelId="{C01B37DB-CAC8-4354-8382-7D979303F732}" type="sibTrans" cxnId="{94BF8AEC-BA51-4A93-9FB4-FAC18A71404B}">
      <dgm:prSet/>
      <dgm:spPr/>
      <dgm:t>
        <a:bodyPr/>
        <a:lstStyle/>
        <a:p>
          <a:endParaRPr lang="en-US"/>
        </a:p>
      </dgm:t>
    </dgm:pt>
    <dgm:pt modelId="{DC265909-166E-49D0-9171-98A84DD51E5F}">
      <dgm:prSet/>
      <dgm:spPr/>
      <dgm:t>
        <a:bodyPr/>
        <a:lstStyle/>
        <a:p>
          <a:r>
            <a:rPr lang="en-US"/>
            <a:t>■ Provide quality research and insights</a:t>
          </a:r>
        </a:p>
      </dgm:t>
    </dgm:pt>
    <dgm:pt modelId="{8DF75506-2E15-4D28-BA19-AF7AE667724D}" type="parTrans" cxnId="{247633FA-FA65-4DD8-B91F-879A00C4C2BC}">
      <dgm:prSet/>
      <dgm:spPr/>
      <dgm:t>
        <a:bodyPr/>
        <a:lstStyle/>
        <a:p>
          <a:endParaRPr lang="en-US"/>
        </a:p>
      </dgm:t>
    </dgm:pt>
    <dgm:pt modelId="{78B7B4F1-0EC9-4471-9CA2-BC82417A7B13}" type="sibTrans" cxnId="{247633FA-FA65-4DD8-B91F-879A00C4C2BC}">
      <dgm:prSet/>
      <dgm:spPr/>
      <dgm:t>
        <a:bodyPr/>
        <a:lstStyle/>
        <a:p>
          <a:endParaRPr lang="en-US"/>
        </a:p>
      </dgm:t>
    </dgm:pt>
    <dgm:pt modelId="{E74215DC-A342-4FED-8B35-2912A98899D3}">
      <dgm:prSet/>
      <dgm:spPr/>
      <dgm:t>
        <a:bodyPr/>
        <a:lstStyle/>
        <a:p>
          <a:r>
            <a:rPr lang="en-US"/>
            <a:t>■ Act as a gateway for international investors</a:t>
          </a:r>
        </a:p>
      </dgm:t>
    </dgm:pt>
    <dgm:pt modelId="{CAD24CFD-F9C7-4307-9FE2-01D7A35B9AA6}" type="parTrans" cxnId="{627C68E5-D5F0-4BE8-AEED-3208D62C084C}">
      <dgm:prSet/>
      <dgm:spPr/>
      <dgm:t>
        <a:bodyPr/>
        <a:lstStyle/>
        <a:p>
          <a:endParaRPr lang="en-US"/>
        </a:p>
      </dgm:t>
    </dgm:pt>
    <dgm:pt modelId="{3B2B956C-5C3D-49B3-BCC3-658BFDE7CD25}" type="sibTrans" cxnId="{627C68E5-D5F0-4BE8-AEED-3208D62C084C}">
      <dgm:prSet/>
      <dgm:spPr/>
      <dgm:t>
        <a:bodyPr/>
        <a:lstStyle/>
        <a:p>
          <a:endParaRPr lang="en-US"/>
        </a:p>
      </dgm:t>
    </dgm:pt>
    <dgm:pt modelId="{02F1391C-CAF0-46F6-AE88-D30DFA9C3298}" type="pres">
      <dgm:prSet presAssocID="{7EB4CB54-BCEC-4381-8CFF-BDEF31FB7109}" presName="linear" presStyleCnt="0">
        <dgm:presLayoutVars>
          <dgm:animLvl val="lvl"/>
          <dgm:resizeHandles val="exact"/>
        </dgm:presLayoutVars>
      </dgm:prSet>
      <dgm:spPr/>
    </dgm:pt>
    <dgm:pt modelId="{86EDA93E-7C97-401B-BC82-BA8CC9FCF3AE}" type="pres">
      <dgm:prSet presAssocID="{0F024100-F218-4360-BB91-65B0C6C24675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29F629D1-B513-4873-8994-36A8A00593BB}" type="pres">
      <dgm:prSet presAssocID="{717BABD9-018C-47E7-8B7F-44B703738C96}" presName="spacer" presStyleCnt="0"/>
      <dgm:spPr/>
    </dgm:pt>
    <dgm:pt modelId="{2EBB8B4B-A664-4C03-86B9-3119E8A71A27}" type="pres">
      <dgm:prSet presAssocID="{35CA2743-E099-4C64-A36F-E29CC713525A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2001C587-FC58-4E18-BD15-048D770758D4}" type="pres">
      <dgm:prSet presAssocID="{01DC488A-E82F-4A55-9B70-0CE91EBCCCEA}" presName="spacer" presStyleCnt="0"/>
      <dgm:spPr/>
    </dgm:pt>
    <dgm:pt modelId="{5D4820C4-B61E-49E5-96D2-022BF6FC30FB}" type="pres">
      <dgm:prSet presAssocID="{121B2734-2221-40B8-B4C4-37D4D3965C8A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C26093A7-137A-477A-9081-C44E4E5F7E3F}" type="pres">
      <dgm:prSet presAssocID="{4DEACDF2-8006-4256-8941-5CEF5EA88EDB}" presName="spacer" presStyleCnt="0"/>
      <dgm:spPr/>
    </dgm:pt>
    <dgm:pt modelId="{8A31187E-FC9D-4369-AE48-BA8F41112B85}" type="pres">
      <dgm:prSet presAssocID="{ABDE38C8-7C9C-473D-94C2-7760C3BD1135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84AF9043-C7DD-41B8-8E64-4EB6D376C7B4}" type="pres">
      <dgm:prSet presAssocID="{FAFB6B76-08B0-499A-BC2D-E49D24092541}" presName="spacer" presStyleCnt="0"/>
      <dgm:spPr/>
    </dgm:pt>
    <dgm:pt modelId="{481AC878-5857-495F-B9B1-50951A07D0FF}" type="pres">
      <dgm:prSet presAssocID="{1E088C9F-E4E9-4877-96E9-FC9E4BEF6585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95C27580-453C-414B-97D2-67DF86F2AA1A}" type="pres">
      <dgm:prSet presAssocID="{C01B37DB-CAC8-4354-8382-7D979303F732}" presName="spacer" presStyleCnt="0"/>
      <dgm:spPr/>
    </dgm:pt>
    <dgm:pt modelId="{1905BD40-70F6-43F4-82B2-BD00FA4BD296}" type="pres">
      <dgm:prSet presAssocID="{DC265909-166E-49D0-9171-98A84DD51E5F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28D7B7C8-573E-4557-B2A2-945BDFEAEE7F}" type="pres">
      <dgm:prSet presAssocID="{78B7B4F1-0EC9-4471-9CA2-BC82417A7B13}" presName="spacer" presStyleCnt="0"/>
      <dgm:spPr/>
    </dgm:pt>
    <dgm:pt modelId="{665EE856-EC06-4473-8510-40B913DC9586}" type="pres">
      <dgm:prSet presAssocID="{E74215DC-A342-4FED-8B35-2912A98899D3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B4111A0E-4E5A-46B5-A8C5-512C40D294AE}" srcId="{7EB4CB54-BCEC-4381-8CFF-BDEF31FB7109}" destId="{0F024100-F218-4360-BB91-65B0C6C24675}" srcOrd="0" destOrd="0" parTransId="{C9DA46A1-6291-44B8-A98E-683F04E52837}" sibTransId="{717BABD9-018C-47E7-8B7F-44B703738C96}"/>
    <dgm:cxn modelId="{2A36D814-6D8A-48BD-9FF4-2309E9F183CF}" type="presOf" srcId="{0F024100-F218-4360-BB91-65B0C6C24675}" destId="{86EDA93E-7C97-401B-BC82-BA8CC9FCF3AE}" srcOrd="0" destOrd="0" presId="urn:microsoft.com/office/officeart/2005/8/layout/vList2"/>
    <dgm:cxn modelId="{4B16B71E-AC8D-4019-953A-F01171012667}" srcId="{7EB4CB54-BCEC-4381-8CFF-BDEF31FB7109}" destId="{121B2734-2221-40B8-B4C4-37D4D3965C8A}" srcOrd="2" destOrd="0" parTransId="{465CCD96-2112-43FB-A6AC-9BAE9BF0BD94}" sibTransId="{4DEACDF2-8006-4256-8941-5CEF5EA88EDB}"/>
    <dgm:cxn modelId="{883CBC3F-7966-4F1F-9284-927BED70CFA6}" type="presOf" srcId="{E74215DC-A342-4FED-8B35-2912A98899D3}" destId="{665EE856-EC06-4473-8510-40B913DC9586}" srcOrd="0" destOrd="0" presId="urn:microsoft.com/office/officeart/2005/8/layout/vList2"/>
    <dgm:cxn modelId="{8CAD846D-91BF-4B98-8EBA-13BF2B12855B}" type="presOf" srcId="{DC265909-166E-49D0-9171-98A84DD51E5F}" destId="{1905BD40-70F6-43F4-82B2-BD00FA4BD296}" srcOrd="0" destOrd="0" presId="urn:microsoft.com/office/officeart/2005/8/layout/vList2"/>
    <dgm:cxn modelId="{6D8DF07A-F6FE-4649-B95F-165FAA03B8D5}" type="presOf" srcId="{35CA2743-E099-4C64-A36F-E29CC713525A}" destId="{2EBB8B4B-A664-4C03-86B9-3119E8A71A27}" srcOrd="0" destOrd="0" presId="urn:microsoft.com/office/officeart/2005/8/layout/vList2"/>
    <dgm:cxn modelId="{E9B3EF88-D7A7-4190-9BCC-601C8649C51D}" type="presOf" srcId="{7EB4CB54-BCEC-4381-8CFF-BDEF31FB7109}" destId="{02F1391C-CAF0-46F6-AE88-D30DFA9C3298}" srcOrd="0" destOrd="0" presId="urn:microsoft.com/office/officeart/2005/8/layout/vList2"/>
    <dgm:cxn modelId="{704B649B-6D56-40E9-B845-54822A7EE06C}" srcId="{7EB4CB54-BCEC-4381-8CFF-BDEF31FB7109}" destId="{ABDE38C8-7C9C-473D-94C2-7760C3BD1135}" srcOrd="3" destOrd="0" parTransId="{27F48893-4C33-4DFE-A7A3-90C2ACF7BEBE}" sibTransId="{FAFB6B76-08B0-499A-BC2D-E49D24092541}"/>
    <dgm:cxn modelId="{5CFC8EB2-3390-40E4-B8EB-F0A58C726B25}" type="presOf" srcId="{ABDE38C8-7C9C-473D-94C2-7760C3BD1135}" destId="{8A31187E-FC9D-4369-AE48-BA8F41112B85}" srcOrd="0" destOrd="0" presId="urn:microsoft.com/office/officeart/2005/8/layout/vList2"/>
    <dgm:cxn modelId="{6F0188C5-8933-4468-87E7-684A7086B689}" type="presOf" srcId="{1E088C9F-E4E9-4877-96E9-FC9E4BEF6585}" destId="{481AC878-5857-495F-B9B1-50951A07D0FF}" srcOrd="0" destOrd="0" presId="urn:microsoft.com/office/officeart/2005/8/layout/vList2"/>
    <dgm:cxn modelId="{CD7550DA-7B19-4296-9054-E81FB8BE3BD9}" type="presOf" srcId="{121B2734-2221-40B8-B4C4-37D4D3965C8A}" destId="{5D4820C4-B61E-49E5-96D2-022BF6FC30FB}" srcOrd="0" destOrd="0" presId="urn:microsoft.com/office/officeart/2005/8/layout/vList2"/>
    <dgm:cxn modelId="{AD9F21E4-35C1-45A8-8D69-BAC89FF03B55}" srcId="{7EB4CB54-BCEC-4381-8CFF-BDEF31FB7109}" destId="{35CA2743-E099-4C64-A36F-E29CC713525A}" srcOrd="1" destOrd="0" parTransId="{5CEA26CF-8F33-4A3C-84CF-A27E72BF5090}" sibTransId="{01DC488A-E82F-4A55-9B70-0CE91EBCCCEA}"/>
    <dgm:cxn modelId="{627C68E5-D5F0-4BE8-AEED-3208D62C084C}" srcId="{7EB4CB54-BCEC-4381-8CFF-BDEF31FB7109}" destId="{E74215DC-A342-4FED-8B35-2912A98899D3}" srcOrd="6" destOrd="0" parTransId="{CAD24CFD-F9C7-4307-9FE2-01D7A35B9AA6}" sibTransId="{3B2B956C-5C3D-49B3-BCC3-658BFDE7CD25}"/>
    <dgm:cxn modelId="{94BF8AEC-BA51-4A93-9FB4-FAC18A71404B}" srcId="{7EB4CB54-BCEC-4381-8CFF-BDEF31FB7109}" destId="{1E088C9F-E4E9-4877-96E9-FC9E4BEF6585}" srcOrd="4" destOrd="0" parTransId="{81896EA0-B76A-48A9-9AB2-D5956C00288B}" sibTransId="{C01B37DB-CAC8-4354-8382-7D979303F732}"/>
    <dgm:cxn modelId="{247633FA-FA65-4DD8-B91F-879A00C4C2BC}" srcId="{7EB4CB54-BCEC-4381-8CFF-BDEF31FB7109}" destId="{DC265909-166E-49D0-9171-98A84DD51E5F}" srcOrd="5" destOrd="0" parTransId="{8DF75506-2E15-4D28-BA19-AF7AE667724D}" sibTransId="{78B7B4F1-0EC9-4471-9CA2-BC82417A7B13}"/>
    <dgm:cxn modelId="{50336350-3366-4CBB-BFAF-B2A06C5D20E9}" type="presParOf" srcId="{02F1391C-CAF0-46F6-AE88-D30DFA9C3298}" destId="{86EDA93E-7C97-401B-BC82-BA8CC9FCF3AE}" srcOrd="0" destOrd="0" presId="urn:microsoft.com/office/officeart/2005/8/layout/vList2"/>
    <dgm:cxn modelId="{15785ABB-C88D-4352-ACDF-95104C042665}" type="presParOf" srcId="{02F1391C-CAF0-46F6-AE88-D30DFA9C3298}" destId="{29F629D1-B513-4873-8994-36A8A00593BB}" srcOrd="1" destOrd="0" presId="urn:microsoft.com/office/officeart/2005/8/layout/vList2"/>
    <dgm:cxn modelId="{E3CFB0F1-FF29-4366-BE32-3A43CC8594B3}" type="presParOf" srcId="{02F1391C-CAF0-46F6-AE88-D30DFA9C3298}" destId="{2EBB8B4B-A664-4C03-86B9-3119E8A71A27}" srcOrd="2" destOrd="0" presId="urn:microsoft.com/office/officeart/2005/8/layout/vList2"/>
    <dgm:cxn modelId="{880609C8-A058-45FE-A5DB-A4BC4FA2AB19}" type="presParOf" srcId="{02F1391C-CAF0-46F6-AE88-D30DFA9C3298}" destId="{2001C587-FC58-4E18-BD15-048D770758D4}" srcOrd="3" destOrd="0" presId="urn:microsoft.com/office/officeart/2005/8/layout/vList2"/>
    <dgm:cxn modelId="{7AAE335F-B8B9-4A86-A30E-B7FD3DE4F4F4}" type="presParOf" srcId="{02F1391C-CAF0-46F6-AE88-D30DFA9C3298}" destId="{5D4820C4-B61E-49E5-96D2-022BF6FC30FB}" srcOrd="4" destOrd="0" presId="urn:microsoft.com/office/officeart/2005/8/layout/vList2"/>
    <dgm:cxn modelId="{89AE8860-71C6-4AE7-885B-408E915F6F75}" type="presParOf" srcId="{02F1391C-CAF0-46F6-AE88-D30DFA9C3298}" destId="{C26093A7-137A-477A-9081-C44E4E5F7E3F}" srcOrd="5" destOrd="0" presId="urn:microsoft.com/office/officeart/2005/8/layout/vList2"/>
    <dgm:cxn modelId="{DFE0911A-5D46-4816-AA4E-E6F9AC631969}" type="presParOf" srcId="{02F1391C-CAF0-46F6-AE88-D30DFA9C3298}" destId="{8A31187E-FC9D-4369-AE48-BA8F41112B85}" srcOrd="6" destOrd="0" presId="urn:microsoft.com/office/officeart/2005/8/layout/vList2"/>
    <dgm:cxn modelId="{1E7C6A0B-435E-44F6-8856-26B5F110F0D2}" type="presParOf" srcId="{02F1391C-CAF0-46F6-AE88-D30DFA9C3298}" destId="{84AF9043-C7DD-41B8-8E64-4EB6D376C7B4}" srcOrd="7" destOrd="0" presId="urn:microsoft.com/office/officeart/2005/8/layout/vList2"/>
    <dgm:cxn modelId="{A406F0B2-6DAE-4EB4-B4C7-F6B558D52ACD}" type="presParOf" srcId="{02F1391C-CAF0-46F6-AE88-D30DFA9C3298}" destId="{481AC878-5857-495F-B9B1-50951A07D0FF}" srcOrd="8" destOrd="0" presId="urn:microsoft.com/office/officeart/2005/8/layout/vList2"/>
    <dgm:cxn modelId="{A2BAC3D8-45CD-47E6-A456-6EF3A92A2E9F}" type="presParOf" srcId="{02F1391C-CAF0-46F6-AE88-D30DFA9C3298}" destId="{95C27580-453C-414B-97D2-67DF86F2AA1A}" srcOrd="9" destOrd="0" presId="urn:microsoft.com/office/officeart/2005/8/layout/vList2"/>
    <dgm:cxn modelId="{90C3C72D-6243-4C47-8791-A3CF14FA938E}" type="presParOf" srcId="{02F1391C-CAF0-46F6-AE88-D30DFA9C3298}" destId="{1905BD40-70F6-43F4-82B2-BD00FA4BD296}" srcOrd="10" destOrd="0" presId="urn:microsoft.com/office/officeart/2005/8/layout/vList2"/>
    <dgm:cxn modelId="{2BF3CC2C-DAC5-479B-90F8-0A6563245342}" type="presParOf" srcId="{02F1391C-CAF0-46F6-AE88-D30DFA9C3298}" destId="{28D7B7C8-573E-4557-B2A2-945BDFEAEE7F}" srcOrd="11" destOrd="0" presId="urn:microsoft.com/office/officeart/2005/8/layout/vList2"/>
    <dgm:cxn modelId="{200A6C8A-18A2-44D2-9A9E-F13616768EE2}" type="presParOf" srcId="{02F1391C-CAF0-46F6-AE88-D30DFA9C3298}" destId="{665EE856-EC06-4473-8510-40B913DC9586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469A12E-8EC8-4995-9620-9B3287BFC525}" type="doc">
      <dgm:prSet loTypeId="urn:microsoft.com/office/officeart/2005/8/layout/cycle1" loCatId="cycle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5F01B6D-6410-4DCD-8F7E-CEBBFC82D676}">
      <dgm:prSet/>
      <dgm:spPr/>
      <dgm:t>
        <a:bodyPr/>
        <a:lstStyle/>
        <a:p>
          <a:r>
            <a:rPr lang="en-US"/>
            <a:t>● BO Account Opening</a:t>
          </a:r>
        </a:p>
      </dgm:t>
    </dgm:pt>
    <dgm:pt modelId="{D3AEB57D-3BB4-4904-8E32-4A0D5560F23A}" type="parTrans" cxnId="{E98E0405-69FF-49DC-925D-38A672F05456}">
      <dgm:prSet/>
      <dgm:spPr/>
      <dgm:t>
        <a:bodyPr/>
        <a:lstStyle/>
        <a:p>
          <a:endParaRPr lang="en-US"/>
        </a:p>
      </dgm:t>
    </dgm:pt>
    <dgm:pt modelId="{3707CDC0-5D77-407B-BFFD-C42AAF60255F}" type="sibTrans" cxnId="{E98E0405-69FF-49DC-925D-38A672F05456}">
      <dgm:prSet/>
      <dgm:spPr/>
      <dgm:t>
        <a:bodyPr/>
        <a:lstStyle/>
        <a:p>
          <a:endParaRPr lang="en-US"/>
        </a:p>
      </dgm:t>
    </dgm:pt>
    <dgm:pt modelId="{A257C8B9-E38D-43BC-92FE-7405AA0FC366}">
      <dgm:prSet/>
      <dgm:spPr/>
      <dgm:t>
        <a:bodyPr/>
        <a:lstStyle/>
        <a:p>
          <a:r>
            <a:rPr lang="en-US"/>
            <a:t>● Mobile Trade Service</a:t>
          </a:r>
        </a:p>
      </dgm:t>
    </dgm:pt>
    <dgm:pt modelId="{0EC206EC-433C-42C1-BF59-07ECC505FFB2}" type="parTrans" cxnId="{53A6FED5-8943-4B9E-9A76-12A7764B9E83}">
      <dgm:prSet/>
      <dgm:spPr/>
      <dgm:t>
        <a:bodyPr/>
        <a:lstStyle/>
        <a:p>
          <a:endParaRPr lang="en-US"/>
        </a:p>
      </dgm:t>
    </dgm:pt>
    <dgm:pt modelId="{A04C777A-B035-43D8-BC90-8A7886874CDF}" type="sibTrans" cxnId="{53A6FED5-8943-4B9E-9A76-12A7764B9E83}">
      <dgm:prSet/>
      <dgm:spPr/>
      <dgm:t>
        <a:bodyPr/>
        <a:lstStyle/>
        <a:p>
          <a:endParaRPr lang="en-US"/>
        </a:p>
      </dgm:t>
    </dgm:pt>
    <dgm:pt modelId="{9010DBFE-AF0E-4D65-BF26-DBADE3162909}">
      <dgm:prSet/>
      <dgm:spPr/>
      <dgm:t>
        <a:bodyPr/>
        <a:lstStyle/>
        <a:p>
          <a:r>
            <a:rPr lang="en-US"/>
            <a:t>● IPO Application Services</a:t>
          </a:r>
        </a:p>
      </dgm:t>
    </dgm:pt>
    <dgm:pt modelId="{1F57D8BF-46E3-4849-9136-6BD54ADA7271}" type="parTrans" cxnId="{30A4D2EA-AF0D-466E-9D78-F72ABB1443C6}">
      <dgm:prSet/>
      <dgm:spPr/>
      <dgm:t>
        <a:bodyPr/>
        <a:lstStyle/>
        <a:p>
          <a:endParaRPr lang="en-US"/>
        </a:p>
      </dgm:t>
    </dgm:pt>
    <dgm:pt modelId="{E0A8AB43-779F-41DB-AA40-A594A3CC2824}" type="sibTrans" cxnId="{30A4D2EA-AF0D-466E-9D78-F72ABB1443C6}">
      <dgm:prSet/>
      <dgm:spPr/>
      <dgm:t>
        <a:bodyPr/>
        <a:lstStyle/>
        <a:p>
          <a:endParaRPr lang="en-US"/>
        </a:p>
      </dgm:t>
    </dgm:pt>
    <dgm:pt modelId="{B88C6EB6-795A-4EAA-8DA1-8FBC595CD9E7}">
      <dgm:prSet/>
      <dgm:spPr/>
      <dgm:t>
        <a:bodyPr/>
        <a:lstStyle/>
        <a:p>
          <a:r>
            <a:rPr lang="en-US"/>
            <a:t>● BEFTN Payment Support</a:t>
          </a:r>
        </a:p>
      </dgm:t>
    </dgm:pt>
    <dgm:pt modelId="{24CD9B12-6C39-44F8-8E7E-FCEB377984F1}" type="parTrans" cxnId="{99B60215-70DB-4D4D-A694-829B3B99046C}">
      <dgm:prSet/>
      <dgm:spPr/>
      <dgm:t>
        <a:bodyPr/>
        <a:lstStyle/>
        <a:p>
          <a:endParaRPr lang="en-US"/>
        </a:p>
      </dgm:t>
    </dgm:pt>
    <dgm:pt modelId="{EDDEE6BF-3813-49C2-945E-DCB4AACA111F}" type="sibTrans" cxnId="{99B60215-70DB-4D4D-A694-829B3B99046C}">
      <dgm:prSet/>
      <dgm:spPr/>
      <dgm:t>
        <a:bodyPr/>
        <a:lstStyle/>
        <a:p>
          <a:endParaRPr lang="en-US"/>
        </a:p>
      </dgm:t>
    </dgm:pt>
    <dgm:pt modelId="{7C2FECD5-E21B-4131-8070-1E2E3318D22B}">
      <dgm:prSet/>
      <dgm:spPr/>
      <dgm:t>
        <a:bodyPr/>
        <a:lstStyle/>
        <a:p>
          <a:r>
            <a:rPr lang="en-US"/>
            <a:t>● Online Deposits</a:t>
          </a:r>
        </a:p>
      </dgm:t>
    </dgm:pt>
    <dgm:pt modelId="{C55896E1-F503-4A47-9759-63E2002204B4}" type="parTrans" cxnId="{7243E774-58DD-40AA-9F1F-0E5F6D216415}">
      <dgm:prSet/>
      <dgm:spPr/>
      <dgm:t>
        <a:bodyPr/>
        <a:lstStyle/>
        <a:p>
          <a:endParaRPr lang="en-US"/>
        </a:p>
      </dgm:t>
    </dgm:pt>
    <dgm:pt modelId="{51CE4EBB-DD23-4C15-BC9C-8E5EDAF3304D}" type="sibTrans" cxnId="{7243E774-58DD-40AA-9F1F-0E5F6D216415}">
      <dgm:prSet/>
      <dgm:spPr/>
      <dgm:t>
        <a:bodyPr/>
        <a:lstStyle/>
        <a:p>
          <a:endParaRPr lang="en-US"/>
        </a:p>
      </dgm:t>
    </dgm:pt>
    <dgm:pt modelId="{7BA16F2C-7743-482F-A6AF-22DB0CC31D55}">
      <dgm:prSet/>
      <dgm:spPr/>
      <dgm:t>
        <a:bodyPr/>
        <a:lstStyle/>
        <a:p>
          <a:r>
            <a:rPr lang="en-US"/>
            <a:t>● CDBL DP Services</a:t>
          </a:r>
        </a:p>
      </dgm:t>
    </dgm:pt>
    <dgm:pt modelId="{50AA4251-ACDC-4C9C-AF2C-3B049B58F147}" type="parTrans" cxnId="{211AC24A-96A0-436E-A400-F5E21290A637}">
      <dgm:prSet/>
      <dgm:spPr/>
      <dgm:t>
        <a:bodyPr/>
        <a:lstStyle/>
        <a:p>
          <a:endParaRPr lang="en-US"/>
        </a:p>
      </dgm:t>
    </dgm:pt>
    <dgm:pt modelId="{9D44A121-FC72-41DD-BCF2-BCF09C44DBFA}" type="sibTrans" cxnId="{211AC24A-96A0-436E-A400-F5E21290A637}">
      <dgm:prSet/>
      <dgm:spPr/>
      <dgm:t>
        <a:bodyPr/>
        <a:lstStyle/>
        <a:p>
          <a:endParaRPr lang="en-US"/>
        </a:p>
      </dgm:t>
    </dgm:pt>
    <dgm:pt modelId="{1F8F24C7-6432-4003-B7F9-92588CEB2D48}" type="pres">
      <dgm:prSet presAssocID="{8469A12E-8EC8-4995-9620-9B3287BFC525}" presName="cycle" presStyleCnt="0">
        <dgm:presLayoutVars>
          <dgm:dir/>
          <dgm:resizeHandles val="exact"/>
        </dgm:presLayoutVars>
      </dgm:prSet>
      <dgm:spPr/>
    </dgm:pt>
    <dgm:pt modelId="{A39C0536-F373-4905-B297-6154FB8F5CCD}" type="pres">
      <dgm:prSet presAssocID="{A5F01B6D-6410-4DCD-8F7E-CEBBFC82D676}" presName="dummy" presStyleCnt="0"/>
      <dgm:spPr/>
    </dgm:pt>
    <dgm:pt modelId="{E42A678B-DFCD-4D70-B18B-17836DF701EF}" type="pres">
      <dgm:prSet presAssocID="{A5F01B6D-6410-4DCD-8F7E-CEBBFC82D676}" presName="node" presStyleLbl="revTx" presStyleIdx="0" presStyleCnt="6">
        <dgm:presLayoutVars>
          <dgm:bulletEnabled val="1"/>
        </dgm:presLayoutVars>
      </dgm:prSet>
      <dgm:spPr/>
    </dgm:pt>
    <dgm:pt modelId="{6CE7E14D-8A4B-426C-8294-6C55F7A47DC7}" type="pres">
      <dgm:prSet presAssocID="{3707CDC0-5D77-407B-BFFD-C42AAF60255F}" presName="sibTrans" presStyleLbl="node1" presStyleIdx="0" presStyleCnt="6"/>
      <dgm:spPr/>
    </dgm:pt>
    <dgm:pt modelId="{B5DF1832-9F93-41D4-A95E-21722D2BBDD0}" type="pres">
      <dgm:prSet presAssocID="{A257C8B9-E38D-43BC-92FE-7405AA0FC366}" presName="dummy" presStyleCnt="0"/>
      <dgm:spPr/>
    </dgm:pt>
    <dgm:pt modelId="{8EF6BEF5-188A-44FB-9218-76F29C7C29D6}" type="pres">
      <dgm:prSet presAssocID="{A257C8B9-E38D-43BC-92FE-7405AA0FC366}" presName="node" presStyleLbl="revTx" presStyleIdx="1" presStyleCnt="6">
        <dgm:presLayoutVars>
          <dgm:bulletEnabled val="1"/>
        </dgm:presLayoutVars>
      </dgm:prSet>
      <dgm:spPr/>
    </dgm:pt>
    <dgm:pt modelId="{CA17A501-0BC3-4FF3-A964-728C2C0ED224}" type="pres">
      <dgm:prSet presAssocID="{A04C777A-B035-43D8-BC90-8A7886874CDF}" presName="sibTrans" presStyleLbl="node1" presStyleIdx="1" presStyleCnt="6"/>
      <dgm:spPr/>
    </dgm:pt>
    <dgm:pt modelId="{2BA60DC7-AC98-4672-84DE-97CA05DAB9E2}" type="pres">
      <dgm:prSet presAssocID="{9010DBFE-AF0E-4D65-BF26-DBADE3162909}" presName="dummy" presStyleCnt="0"/>
      <dgm:spPr/>
    </dgm:pt>
    <dgm:pt modelId="{CBFFE6E8-E35A-4A40-9AE9-3490A563F0CF}" type="pres">
      <dgm:prSet presAssocID="{9010DBFE-AF0E-4D65-BF26-DBADE3162909}" presName="node" presStyleLbl="revTx" presStyleIdx="2" presStyleCnt="6">
        <dgm:presLayoutVars>
          <dgm:bulletEnabled val="1"/>
        </dgm:presLayoutVars>
      </dgm:prSet>
      <dgm:spPr/>
    </dgm:pt>
    <dgm:pt modelId="{EF86A20A-50E9-4D7E-8CC8-3B1560902B25}" type="pres">
      <dgm:prSet presAssocID="{E0A8AB43-779F-41DB-AA40-A594A3CC2824}" presName="sibTrans" presStyleLbl="node1" presStyleIdx="2" presStyleCnt="6"/>
      <dgm:spPr/>
    </dgm:pt>
    <dgm:pt modelId="{E6B37183-8077-41DA-AA48-97ABD003E617}" type="pres">
      <dgm:prSet presAssocID="{B88C6EB6-795A-4EAA-8DA1-8FBC595CD9E7}" presName="dummy" presStyleCnt="0"/>
      <dgm:spPr/>
    </dgm:pt>
    <dgm:pt modelId="{C62A64C3-9B49-4C6A-8588-3C0B25DCAE1C}" type="pres">
      <dgm:prSet presAssocID="{B88C6EB6-795A-4EAA-8DA1-8FBC595CD9E7}" presName="node" presStyleLbl="revTx" presStyleIdx="3" presStyleCnt="6">
        <dgm:presLayoutVars>
          <dgm:bulletEnabled val="1"/>
        </dgm:presLayoutVars>
      </dgm:prSet>
      <dgm:spPr/>
    </dgm:pt>
    <dgm:pt modelId="{7271AAD4-D306-4EA2-900C-EA70CDE07D79}" type="pres">
      <dgm:prSet presAssocID="{EDDEE6BF-3813-49C2-945E-DCB4AACA111F}" presName="sibTrans" presStyleLbl="node1" presStyleIdx="3" presStyleCnt="6"/>
      <dgm:spPr/>
    </dgm:pt>
    <dgm:pt modelId="{C33A2725-75CE-4C4E-95EE-F9EFDA17C15D}" type="pres">
      <dgm:prSet presAssocID="{7C2FECD5-E21B-4131-8070-1E2E3318D22B}" presName="dummy" presStyleCnt="0"/>
      <dgm:spPr/>
    </dgm:pt>
    <dgm:pt modelId="{AD7998EA-B020-4442-8FAA-69C780FBCCC3}" type="pres">
      <dgm:prSet presAssocID="{7C2FECD5-E21B-4131-8070-1E2E3318D22B}" presName="node" presStyleLbl="revTx" presStyleIdx="4" presStyleCnt="6">
        <dgm:presLayoutVars>
          <dgm:bulletEnabled val="1"/>
        </dgm:presLayoutVars>
      </dgm:prSet>
      <dgm:spPr/>
    </dgm:pt>
    <dgm:pt modelId="{5FA83A85-8650-41B6-9741-89A25B2AA041}" type="pres">
      <dgm:prSet presAssocID="{51CE4EBB-DD23-4C15-BC9C-8E5EDAF3304D}" presName="sibTrans" presStyleLbl="node1" presStyleIdx="4" presStyleCnt="6"/>
      <dgm:spPr/>
    </dgm:pt>
    <dgm:pt modelId="{3B7206C9-6F44-4F82-9FB5-AF5588DEC90D}" type="pres">
      <dgm:prSet presAssocID="{7BA16F2C-7743-482F-A6AF-22DB0CC31D55}" presName="dummy" presStyleCnt="0"/>
      <dgm:spPr/>
    </dgm:pt>
    <dgm:pt modelId="{ECF647E9-4806-4D94-8785-C3B0C75C1E36}" type="pres">
      <dgm:prSet presAssocID="{7BA16F2C-7743-482F-A6AF-22DB0CC31D55}" presName="node" presStyleLbl="revTx" presStyleIdx="5" presStyleCnt="6">
        <dgm:presLayoutVars>
          <dgm:bulletEnabled val="1"/>
        </dgm:presLayoutVars>
      </dgm:prSet>
      <dgm:spPr/>
    </dgm:pt>
    <dgm:pt modelId="{4EDF5BBF-EAC6-4C5F-A23B-344BB83066A0}" type="pres">
      <dgm:prSet presAssocID="{9D44A121-FC72-41DD-BCF2-BCF09C44DBFA}" presName="sibTrans" presStyleLbl="node1" presStyleIdx="5" presStyleCnt="6"/>
      <dgm:spPr/>
    </dgm:pt>
  </dgm:ptLst>
  <dgm:cxnLst>
    <dgm:cxn modelId="{E98E0405-69FF-49DC-925D-38A672F05456}" srcId="{8469A12E-8EC8-4995-9620-9B3287BFC525}" destId="{A5F01B6D-6410-4DCD-8F7E-CEBBFC82D676}" srcOrd="0" destOrd="0" parTransId="{D3AEB57D-3BB4-4904-8E32-4A0D5560F23A}" sibTransId="{3707CDC0-5D77-407B-BFFD-C42AAF60255F}"/>
    <dgm:cxn modelId="{74BB3212-D487-4891-B731-52F36AFD24C8}" type="presOf" srcId="{A5F01B6D-6410-4DCD-8F7E-CEBBFC82D676}" destId="{E42A678B-DFCD-4D70-B18B-17836DF701EF}" srcOrd="0" destOrd="0" presId="urn:microsoft.com/office/officeart/2005/8/layout/cycle1"/>
    <dgm:cxn modelId="{99B60215-70DB-4D4D-A694-829B3B99046C}" srcId="{8469A12E-8EC8-4995-9620-9B3287BFC525}" destId="{B88C6EB6-795A-4EAA-8DA1-8FBC595CD9E7}" srcOrd="3" destOrd="0" parTransId="{24CD9B12-6C39-44F8-8E7E-FCEB377984F1}" sibTransId="{EDDEE6BF-3813-49C2-945E-DCB4AACA111F}"/>
    <dgm:cxn modelId="{FC37D025-0BCA-43B0-A6F9-C3A60FA85C4B}" type="presOf" srcId="{51CE4EBB-DD23-4C15-BC9C-8E5EDAF3304D}" destId="{5FA83A85-8650-41B6-9741-89A25B2AA041}" srcOrd="0" destOrd="0" presId="urn:microsoft.com/office/officeart/2005/8/layout/cycle1"/>
    <dgm:cxn modelId="{939A6D37-F218-4A31-8F76-4B9820E7F5B9}" type="presOf" srcId="{7BA16F2C-7743-482F-A6AF-22DB0CC31D55}" destId="{ECF647E9-4806-4D94-8785-C3B0C75C1E36}" srcOrd="0" destOrd="0" presId="urn:microsoft.com/office/officeart/2005/8/layout/cycle1"/>
    <dgm:cxn modelId="{70EDC646-D3D7-47E4-B9AF-E41496065FA0}" type="presOf" srcId="{A257C8B9-E38D-43BC-92FE-7405AA0FC366}" destId="{8EF6BEF5-188A-44FB-9218-76F29C7C29D6}" srcOrd="0" destOrd="0" presId="urn:microsoft.com/office/officeart/2005/8/layout/cycle1"/>
    <dgm:cxn modelId="{211AC24A-96A0-436E-A400-F5E21290A637}" srcId="{8469A12E-8EC8-4995-9620-9B3287BFC525}" destId="{7BA16F2C-7743-482F-A6AF-22DB0CC31D55}" srcOrd="5" destOrd="0" parTransId="{50AA4251-ACDC-4C9C-AF2C-3B049B58F147}" sibTransId="{9D44A121-FC72-41DD-BCF2-BCF09C44DBFA}"/>
    <dgm:cxn modelId="{7A7FB951-D416-4A6C-889E-C60EDF69333E}" type="presOf" srcId="{E0A8AB43-779F-41DB-AA40-A594A3CC2824}" destId="{EF86A20A-50E9-4D7E-8CC8-3B1560902B25}" srcOrd="0" destOrd="0" presId="urn:microsoft.com/office/officeart/2005/8/layout/cycle1"/>
    <dgm:cxn modelId="{7243E774-58DD-40AA-9F1F-0E5F6D216415}" srcId="{8469A12E-8EC8-4995-9620-9B3287BFC525}" destId="{7C2FECD5-E21B-4131-8070-1E2E3318D22B}" srcOrd="4" destOrd="0" parTransId="{C55896E1-F503-4A47-9759-63E2002204B4}" sibTransId="{51CE4EBB-DD23-4C15-BC9C-8E5EDAF3304D}"/>
    <dgm:cxn modelId="{3390045A-4BF9-4DD3-ABB8-A6EAE516F7FD}" type="presOf" srcId="{3707CDC0-5D77-407B-BFFD-C42AAF60255F}" destId="{6CE7E14D-8A4B-426C-8294-6C55F7A47DC7}" srcOrd="0" destOrd="0" presId="urn:microsoft.com/office/officeart/2005/8/layout/cycle1"/>
    <dgm:cxn modelId="{EA85767F-226F-44B6-8AE5-1FB37594F71B}" type="presOf" srcId="{A04C777A-B035-43D8-BC90-8A7886874CDF}" destId="{CA17A501-0BC3-4FF3-A964-728C2C0ED224}" srcOrd="0" destOrd="0" presId="urn:microsoft.com/office/officeart/2005/8/layout/cycle1"/>
    <dgm:cxn modelId="{52C2F08A-6DA7-449D-B241-B34215DCE2DF}" type="presOf" srcId="{7C2FECD5-E21B-4131-8070-1E2E3318D22B}" destId="{AD7998EA-B020-4442-8FAA-69C780FBCCC3}" srcOrd="0" destOrd="0" presId="urn:microsoft.com/office/officeart/2005/8/layout/cycle1"/>
    <dgm:cxn modelId="{EA64D99A-E3A3-4636-8659-408089C44737}" type="presOf" srcId="{9010DBFE-AF0E-4D65-BF26-DBADE3162909}" destId="{CBFFE6E8-E35A-4A40-9AE9-3490A563F0CF}" srcOrd="0" destOrd="0" presId="urn:microsoft.com/office/officeart/2005/8/layout/cycle1"/>
    <dgm:cxn modelId="{3722DE9C-7D6A-4ACC-AA63-08796493511E}" type="presOf" srcId="{EDDEE6BF-3813-49C2-945E-DCB4AACA111F}" destId="{7271AAD4-D306-4EA2-900C-EA70CDE07D79}" srcOrd="0" destOrd="0" presId="urn:microsoft.com/office/officeart/2005/8/layout/cycle1"/>
    <dgm:cxn modelId="{3BDD9DA0-F626-4690-9FEF-FE1D23BFE33B}" type="presOf" srcId="{B88C6EB6-795A-4EAA-8DA1-8FBC595CD9E7}" destId="{C62A64C3-9B49-4C6A-8588-3C0B25DCAE1C}" srcOrd="0" destOrd="0" presId="urn:microsoft.com/office/officeart/2005/8/layout/cycle1"/>
    <dgm:cxn modelId="{4395DABF-20FB-4D1E-A161-F8C4FA0413D8}" type="presOf" srcId="{9D44A121-FC72-41DD-BCF2-BCF09C44DBFA}" destId="{4EDF5BBF-EAC6-4C5F-A23B-344BB83066A0}" srcOrd="0" destOrd="0" presId="urn:microsoft.com/office/officeart/2005/8/layout/cycle1"/>
    <dgm:cxn modelId="{53A6FED5-8943-4B9E-9A76-12A7764B9E83}" srcId="{8469A12E-8EC8-4995-9620-9B3287BFC525}" destId="{A257C8B9-E38D-43BC-92FE-7405AA0FC366}" srcOrd="1" destOrd="0" parTransId="{0EC206EC-433C-42C1-BF59-07ECC505FFB2}" sibTransId="{A04C777A-B035-43D8-BC90-8A7886874CDF}"/>
    <dgm:cxn modelId="{A4E1AAE3-5797-440B-8CE5-4E9C7979D309}" type="presOf" srcId="{8469A12E-8EC8-4995-9620-9B3287BFC525}" destId="{1F8F24C7-6432-4003-B7F9-92588CEB2D48}" srcOrd="0" destOrd="0" presId="urn:microsoft.com/office/officeart/2005/8/layout/cycle1"/>
    <dgm:cxn modelId="{30A4D2EA-AF0D-466E-9D78-F72ABB1443C6}" srcId="{8469A12E-8EC8-4995-9620-9B3287BFC525}" destId="{9010DBFE-AF0E-4D65-BF26-DBADE3162909}" srcOrd="2" destOrd="0" parTransId="{1F57D8BF-46E3-4849-9136-6BD54ADA7271}" sibTransId="{E0A8AB43-779F-41DB-AA40-A594A3CC2824}"/>
    <dgm:cxn modelId="{13C03E3D-E80D-4C41-A390-4F6E74CCA1E7}" type="presParOf" srcId="{1F8F24C7-6432-4003-B7F9-92588CEB2D48}" destId="{A39C0536-F373-4905-B297-6154FB8F5CCD}" srcOrd="0" destOrd="0" presId="urn:microsoft.com/office/officeart/2005/8/layout/cycle1"/>
    <dgm:cxn modelId="{4B62D944-CC5B-448D-A23A-5B7F46624508}" type="presParOf" srcId="{1F8F24C7-6432-4003-B7F9-92588CEB2D48}" destId="{E42A678B-DFCD-4D70-B18B-17836DF701EF}" srcOrd="1" destOrd="0" presId="urn:microsoft.com/office/officeart/2005/8/layout/cycle1"/>
    <dgm:cxn modelId="{E4CF21C6-10B8-4798-95B5-1EE6C951A91A}" type="presParOf" srcId="{1F8F24C7-6432-4003-B7F9-92588CEB2D48}" destId="{6CE7E14D-8A4B-426C-8294-6C55F7A47DC7}" srcOrd="2" destOrd="0" presId="urn:microsoft.com/office/officeart/2005/8/layout/cycle1"/>
    <dgm:cxn modelId="{BAD7D928-C642-47ED-AC0B-ADF3F6FD0A13}" type="presParOf" srcId="{1F8F24C7-6432-4003-B7F9-92588CEB2D48}" destId="{B5DF1832-9F93-41D4-A95E-21722D2BBDD0}" srcOrd="3" destOrd="0" presId="urn:microsoft.com/office/officeart/2005/8/layout/cycle1"/>
    <dgm:cxn modelId="{E41AFD1F-4382-4ECB-8D3A-3B4E971E350F}" type="presParOf" srcId="{1F8F24C7-6432-4003-B7F9-92588CEB2D48}" destId="{8EF6BEF5-188A-44FB-9218-76F29C7C29D6}" srcOrd="4" destOrd="0" presId="urn:microsoft.com/office/officeart/2005/8/layout/cycle1"/>
    <dgm:cxn modelId="{3BFD516B-A6F2-4187-9532-D9904731B395}" type="presParOf" srcId="{1F8F24C7-6432-4003-B7F9-92588CEB2D48}" destId="{CA17A501-0BC3-4FF3-A964-728C2C0ED224}" srcOrd="5" destOrd="0" presId="urn:microsoft.com/office/officeart/2005/8/layout/cycle1"/>
    <dgm:cxn modelId="{2E48A852-4056-4C59-A846-C72EEE6B2CA5}" type="presParOf" srcId="{1F8F24C7-6432-4003-B7F9-92588CEB2D48}" destId="{2BA60DC7-AC98-4672-84DE-97CA05DAB9E2}" srcOrd="6" destOrd="0" presId="urn:microsoft.com/office/officeart/2005/8/layout/cycle1"/>
    <dgm:cxn modelId="{BE07905E-9605-4012-AA45-1A4234AFDB5E}" type="presParOf" srcId="{1F8F24C7-6432-4003-B7F9-92588CEB2D48}" destId="{CBFFE6E8-E35A-4A40-9AE9-3490A563F0CF}" srcOrd="7" destOrd="0" presId="urn:microsoft.com/office/officeart/2005/8/layout/cycle1"/>
    <dgm:cxn modelId="{AB3BF323-B1AA-4DCE-9442-426FDC583060}" type="presParOf" srcId="{1F8F24C7-6432-4003-B7F9-92588CEB2D48}" destId="{EF86A20A-50E9-4D7E-8CC8-3B1560902B25}" srcOrd="8" destOrd="0" presId="urn:microsoft.com/office/officeart/2005/8/layout/cycle1"/>
    <dgm:cxn modelId="{8F1F4A89-7168-477B-BE99-F6F552BFD705}" type="presParOf" srcId="{1F8F24C7-6432-4003-B7F9-92588CEB2D48}" destId="{E6B37183-8077-41DA-AA48-97ABD003E617}" srcOrd="9" destOrd="0" presId="urn:microsoft.com/office/officeart/2005/8/layout/cycle1"/>
    <dgm:cxn modelId="{CF3F8F10-DB85-4CF4-8055-32447B97DA2D}" type="presParOf" srcId="{1F8F24C7-6432-4003-B7F9-92588CEB2D48}" destId="{C62A64C3-9B49-4C6A-8588-3C0B25DCAE1C}" srcOrd="10" destOrd="0" presId="urn:microsoft.com/office/officeart/2005/8/layout/cycle1"/>
    <dgm:cxn modelId="{805CAB42-1AD1-490A-B529-4CA3ABA90348}" type="presParOf" srcId="{1F8F24C7-6432-4003-B7F9-92588CEB2D48}" destId="{7271AAD4-D306-4EA2-900C-EA70CDE07D79}" srcOrd="11" destOrd="0" presId="urn:microsoft.com/office/officeart/2005/8/layout/cycle1"/>
    <dgm:cxn modelId="{A5E3B778-E8DC-4103-9267-1ECC21D78A41}" type="presParOf" srcId="{1F8F24C7-6432-4003-B7F9-92588CEB2D48}" destId="{C33A2725-75CE-4C4E-95EE-F9EFDA17C15D}" srcOrd="12" destOrd="0" presId="urn:microsoft.com/office/officeart/2005/8/layout/cycle1"/>
    <dgm:cxn modelId="{09D62F71-E779-49A4-9089-3B3FEE187DF6}" type="presParOf" srcId="{1F8F24C7-6432-4003-B7F9-92588CEB2D48}" destId="{AD7998EA-B020-4442-8FAA-69C780FBCCC3}" srcOrd="13" destOrd="0" presId="urn:microsoft.com/office/officeart/2005/8/layout/cycle1"/>
    <dgm:cxn modelId="{ED87D7E9-BBF5-41DB-8BB6-C67FEAC7B518}" type="presParOf" srcId="{1F8F24C7-6432-4003-B7F9-92588CEB2D48}" destId="{5FA83A85-8650-41B6-9741-89A25B2AA041}" srcOrd="14" destOrd="0" presId="urn:microsoft.com/office/officeart/2005/8/layout/cycle1"/>
    <dgm:cxn modelId="{3930F26E-6DF5-4FC8-A599-47C9CE7F1863}" type="presParOf" srcId="{1F8F24C7-6432-4003-B7F9-92588CEB2D48}" destId="{3B7206C9-6F44-4F82-9FB5-AF5588DEC90D}" srcOrd="15" destOrd="0" presId="urn:microsoft.com/office/officeart/2005/8/layout/cycle1"/>
    <dgm:cxn modelId="{33513122-BF3E-4730-9AD2-69762E4073D5}" type="presParOf" srcId="{1F8F24C7-6432-4003-B7F9-92588CEB2D48}" destId="{ECF647E9-4806-4D94-8785-C3B0C75C1E36}" srcOrd="16" destOrd="0" presId="urn:microsoft.com/office/officeart/2005/8/layout/cycle1"/>
    <dgm:cxn modelId="{B8EF6AA4-2F3D-4246-B035-76B738627A01}" type="presParOf" srcId="{1F8F24C7-6432-4003-B7F9-92588CEB2D48}" destId="{4EDF5BBF-EAC6-4C5F-A23B-344BB83066A0}" srcOrd="17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4916F73-CAD9-4D78-9650-ECC754EA4542}" type="doc">
      <dgm:prSet loTypeId="urn:microsoft.com/office/officeart/2018/2/layout/IconCircleList" loCatId="icon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572F64A-A07E-4EE0-85EB-0B13A504D97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● Robust Back Office System</a:t>
          </a:r>
        </a:p>
      </dgm:t>
    </dgm:pt>
    <dgm:pt modelId="{3F47694C-602D-4C3D-994D-DEE56D5C96CC}" type="parTrans" cxnId="{D4A19804-B577-458D-A97C-5CD2DBC286DB}">
      <dgm:prSet/>
      <dgm:spPr/>
      <dgm:t>
        <a:bodyPr/>
        <a:lstStyle/>
        <a:p>
          <a:endParaRPr lang="en-US"/>
        </a:p>
      </dgm:t>
    </dgm:pt>
    <dgm:pt modelId="{466E8395-BA72-4608-8623-889A705C0637}" type="sibTrans" cxnId="{D4A19804-B577-458D-A97C-5CD2DBC286DB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B25D7756-1C77-413D-A449-8DDB88A14E1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● Strong Human Resource base</a:t>
          </a:r>
        </a:p>
      </dgm:t>
    </dgm:pt>
    <dgm:pt modelId="{B7DE9999-3456-400F-9928-4B7F6A301EBA}" type="parTrans" cxnId="{B0F03481-14C7-42A9-8696-107C6E39EA28}">
      <dgm:prSet/>
      <dgm:spPr/>
      <dgm:t>
        <a:bodyPr/>
        <a:lstStyle/>
        <a:p>
          <a:endParaRPr lang="en-US"/>
        </a:p>
      </dgm:t>
    </dgm:pt>
    <dgm:pt modelId="{96BA92C4-057A-4DF5-9465-E0641DDDE4BA}" type="sibTrans" cxnId="{B0F03481-14C7-42A9-8696-107C6E39EA28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C1F8FA83-E87A-4495-9037-0946BF48DE8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● Digital platforms: Web &amp; Mobile App</a:t>
          </a:r>
        </a:p>
      </dgm:t>
    </dgm:pt>
    <dgm:pt modelId="{DABA3F9F-FD03-4C86-96ED-35FBE2BCAA40}" type="parTrans" cxnId="{05029FD5-1E4B-42B5-AA1D-662454FC62E4}">
      <dgm:prSet/>
      <dgm:spPr/>
      <dgm:t>
        <a:bodyPr/>
        <a:lstStyle/>
        <a:p>
          <a:endParaRPr lang="en-US"/>
        </a:p>
      </dgm:t>
    </dgm:pt>
    <dgm:pt modelId="{7498E0A9-35D9-4086-A5B2-DF9115AE74B5}" type="sibTrans" cxnId="{05029FD5-1E4B-42B5-AA1D-662454FC62E4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CD1503B9-2D79-44C5-B1B6-B0FCC51C83F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● Nationwide branch network</a:t>
          </a:r>
        </a:p>
      </dgm:t>
    </dgm:pt>
    <dgm:pt modelId="{4B2E2A09-4CF1-4712-9221-8A88C3A31F06}" type="parTrans" cxnId="{5776F53D-A8B4-4317-B4F3-0459D39B9295}">
      <dgm:prSet/>
      <dgm:spPr/>
      <dgm:t>
        <a:bodyPr/>
        <a:lstStyle/>
        <a:p>
          <a:endParaRPr lang="en-US"/>
        </a:p>
      </dgm:t>
    </dgm:pt>
    <dgm:pt modelId="{0794C8DE-6D8D-491F-A9B6-CD08D9DB148E}" type="sibTrans" cxnId="{5776F53D-A8B4-4317-B4F3-0459D39B9295}">
      <dgm:prSet/>
      <dgm:spPr/>
      <dgm:t>
        <a:bodyPr/>
        <a:lstStyle/>
        <a:p>
          <a:endParaRPr lang="en-US"/>
        </a:p>
      </dgm:t>
    </dgm:pt>
    <dgm:pt modelId="{CF1D0B1E-FB4D-4987-841E-6E30897C1598}" type="pres">
      <dgm:prSet presAssocID="{A4916F73-CAD9-4D78-9650-ECC754EA4542}" presName="root" presStyleCnt="0">
        <dgm:presLayoutVars>
          <dgm:dir/>
          <dgm:resizeHandles val="exact"/>
        </dgm:presLayoutVars>
      </dgm:prSet>
      <dgm:spPr/>
    </dgm:pt>
    <dgm:pt modelId="{E1E7C942-3898-4C49-814C-0959914A76BA}" type="pres">
      <dgm:prSet presAssocID="{A4916F73-CAD9-4D78-9650-ECC754EA4542}" presName="container" presStyleCnt="0">
        <dgm:presLayoutVars>
          <dgm:dir/>
          <dgm:resizeHandles val="exact"/>
        </dgm:presLayoutVars>
      </dgm:prSet>
      <dgm:spPr/>
    </dgm:pt>
    <dgm:pt modelId="{B3B0E69C-107D-418E-9F5F-A3DCF2EE9BF0}" type="pres">
      <dgm:prSet presAssocID="{5572F64A-A07E-4EE0-85EB-0B13A504D973}" presName="compNode" presStyleCnt="0"/>
      <dgm:spPr/>
    </dgm:pt>
    <dgm:pt modelId="{055BADBF-90A7-4D06-84F0-2B3E0BADE014}" type="pres">
      <dgm:prSet presAssocID="{5572F64A-A07E-4EE0-85EB-0B13A504D973}" presName="iconBgRect" presStyleLbl="bgShp" presStyleIdx="0" presStyleCnt="4"/>
      <dgm:spPr/>
    </dgm:pt>
    <dgm:pt modelId="{E01C7918-4E39-415B-8227-2A88080E1F88}" type="pres">
      <dgm:prSet presAssocID="{5572F64A-A07E-4EE0-85EB-0B13A504D973}" presName="iconRect" presStyleLbl="node1" presStyleIdx="0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omputer"/>
        </a:ext>
      </dgm:extLst>
    </dgm:pt>
    <dgm:pt modelId="{3F24A18A-4F6F-419A-9E45-26B5AB296562}" type="pres">
      <dgm:prSet presAssocID="{5572F64A-A07E-4EE0-85EB-0B13A504D973}" presName="spaceRect" presStyleCnt="0"/>
      <dgm:spPr/>
    </dgm:pt>
    <dgm:pt modelId="{296CCBF6-3EBB-41A7-80BA-2B3BBA3C655E}" type="pres">
      <dgm:prSet presAssocID="{5572F64A-A07E-4EE0-85EB-0B13A504D973}" presName="textRect" presStyleLbl="revTx" presStyleIdx="0" presStyleCnt="4">
        <dgm:presLayoutVars>
          <dgm:chMax val="1"/>
          <dgm:chPref val="1"/>
        </dgm:presLayoutVars>
      </dgm:prSet>
      <dgm:spPr/>
    </dgm:pt>
    <dgm:pt modelId="{FDFCF9F1-7CF0-4962-9D11-FEAEE5069B0C}" type="pres">
      <dgm:prSet presAssocID="{466E8395-BA72-4608-8623-889A705C0637}" presName="sibTrans" presStyleLbl="sibTrans2D1" presStyleIdx="0" presStyleCnt="0"/>
      <dgm:spPr/>
    </dgm:pt>
    <dgm:pt modelId="{13601B0E-3F10-46D2-8595-45C0DE4D012B}" type="pres">
      <dgm:prSet presAssocID="{B25D7756-1C77-413D-A449-8DDB88A14E13}" presName="compNode" presStyleCnt="0"/>
      <dgm:spPr/>
    </dgm:pt>
    <dgm:pt modelId="{07906BDE-1131-49A2-A35F-E7B1A61099DA}" type="pres">
      <dgm:prSet presAssocID="{B25D7756-1C77-413D-A449-8DDB88A14E13}" presName="iconBgRect" presStyleLbl="bgShp" presStyleIdx="1" presStyleCnt="4"/>
      <dgm:spPr/>
    </dgm:pt>
    <dgm:pt modelId="{5B9024CA-B23B-4A08-8F92-96C6101AF834}" type="pres">
      <dgm:prSet presAssocID="{B25D7756-1C77-413D-A449-8DDB88A14E13}" presName="iconRect" presStyleLbl="node1" presStyleIdx="1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35D62880-7407-49B7-BAB9-3F8157823E82}" type="pres">
      <dgm:prSet presAssocID="{B25D7756-1C77-413D-A449-8DDB88A14E13}" presName="spaceRect" presStyleCnt="0"/>
      <dgm:spPr/>
    </dgm:pt>
    <dgm:pt modelId="{D2C4596E-5CC3-4F3D-905E-0EDDFAB628C7}" type="pres">
      <dgm:prSet presAssocID="{B25D7756-1C77-413D-A449-8DDB88A14E13}" presName="textRect" presStyleLbl="revTx" presStyleIdx="1" presStyleCnt="4">
        <dgm:presLayoutVars>
          <dgm:chMax val="1"/>
          <dgm:chPref val="1"/>
        </dgm:presLayoutVars>
      </dgm:prSet>
      <dgm:spPr/>
    </dgm:pt>
    <dgm:pt modelId="{4E5C6A8A-F9AC-4B51-9D72-B5953BFF4707}" type="pres">
      <dgm:prSet presAssocID="{96BA92C4-057A-4DF5-9465-E0641DDDE4BA}" presName="sibTrans" presStyleLbl="sibTrans2D1" presStyleIdx="0" presStyleCnt="0"/>
      <dgm:spPr/>
    </dgm:pt>
    <dgm:pt modelId="{FD34B02E-24AD-42C5-B7F9-CF2FB72F60A2}" type="pres">
      <dgm:prSet presAssocID="{C1F8FA83-E87A-4495-9037-0946BF48DE82}" presName="compNode" presStyleCnt="0"/>
      <dgm:spPr/>
    </dgm:pt>
    <dgm:pt modelId="{7883BB49-CAFB-446B-9441-CD4FA12C6A39}" type="pres">
      <dgm:prSet presAssocID="{C1F8FA83-E87A-4495-9037-0946BF48DE82}" presName="iconBgRect" presStyleLbl="bgShp" presStyleIdx="2" presStyleCnt="4"/>
      <dgm:spPr/>
    </dgm:pt>
    <dgm:pt modelId="{F46F78BE-0A00-4B55-A590-007A5077B059}" type="pres">
      <dgm:prSet presAssocID="{C1F8FA83-E87A-4495-9037-0946BF48DE82}" presName="iconRect" presStyleLbl="node1" presStyleIdx="2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mart Phone"/>
        </a:ext>
      </dgm:extLst>
    </dgm:pt>
    <dgm:pt modelId="{016EB15A-FC75-4DD2-A72B-F45040964306}" type="pres">
      <dgm:prSet presAssocID="{C1F8FA83-E87A-4495-9037-0946BF48DE82}" presName="spaceRect" presStyleCnt="0"/>
      <dgm:spPr/>
    </dgm:pt>
    <dgm:pt modelId="{A7154119-A229-43BF-A57A-EFE9999B5B1E}" type="pres">
      <dgm:prSet presAssocID="{C1F8FA83-E87A-4495-9037-0946BF48DE82}" presName="textRect" presStyleLbl="revTx" presStyleIdx="2" presStyleCnt="4">
        <dgm:presLayoutVars>
          <dgm:chMax val="1"/>
          <dgm:chPref val="1"/>
        </dgm:presLayoutVars>
      </dgm:prSet>
      <dgm:spPr/>
    </dgm:pt>
    <dgm:pt modelId="{99A442EE-A888-4A0D-9B47-FF5647A9140B}" type="pres">
      <dgm:prSet presAssocID="{7498E0A9-35D9-4086-A5B2-DF9115AE74B5}" presName="sibTrans" presStyleLbl="sibTrans2D1" presStyleIdx="0" presStyleCnt="0"/>
      <dgm:spPr/>
    </dgm:pt>
    <dgm:pt modelId="{47FCE255-FA6C-4CB6-840A-7B7F160CDF89}" type="pres">
      <dgm:prSet presAssocID="{CD1503B9-2D79-44C5-B1B6-B0FCC51C83F0}" presName="compNode" presStyleCnt="0"/>
      <dgm:spPr/>
    </dgm:pt>
    <dgm:pt modelId="{6DA7BE5C-FDFD-4CC2-A5B8-6BE29704D62D}" type="pres">
      <dgm:prSet presAssocID="{CD1503B9-2D79-44C5-B1B6-B0FCC51C83F0}" presName="iconBgRect" presStyleLbl="bgShp" presStyleIdx="3" presStyleCnt="4"/>
      <dgm:spPr/>
    </dgm:pt>
    <dgm:pt modelId="{047F7911-277E-4966-A0DC-61A1F03CDC55}" type="pres">
      <dgm:prSet presAssocID="{CD1503B9-2D79-44C5-B1B6-B0FCC51C83F0}" presName="iconRect" presStyleLbl="node1" presStyleIdx="3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uilding"/>
        </a:ext>
      </dgm:extLst>
    </dgm:pt>
    <dgm:pt modelId="{A4002E86-FA82-473F-A4D7-A104A1C1528E}" type="pres">
      <dgm:prSet presAssocID="{CD1503B9-2D79-44C5-B1B6-B0FCC51C83F0}" presName="spaceRect" presStyleCnt="0"/>
      <dgm:spPr/>
    </dgm:pt>
    <dgm:pt modelId="{B434937C-9E4A-4FE2-9352-79BE375F217E}" type="pres">
      <dgm:prSet presAssocID="{CD1503B9-2D79-44C5-B1B6-B0FCC51C83F0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76901103-C1B9-4C18-8437-91190A18B4D7}" type="presOf" srcId="{C1F8FA83-E87A-4495-9037-0946BF48DE82}" destId="{A7154119-A229-43BF-A57A-EFE9999B5B1E}" srcOrd="0" destOrd="0" presId="urn:microsoft.com/office/officeart/2018/2/layout/IconCircleList"/>
    <dgm:cxn modelId="{D4A19804-B577-458D-A97C-5CD2DBC286DB}" srcId="{A4916F73-CAD9-4D78-9650-ECC754EA4542}" destId="{5572F64A-A07E-4EE0-85EB-0B13A504D973}" srcOrd="0" destOrd="0" parTransId="{3F47694C-602D-4C3D-994D-DEE56D5C96CC}" sibTransId="{466E8395-BA72-4608-8623-889A705C0637}"/>
    <dgm:cxn modelId="{5776F53D-A8B4-4317-B4F3-0459D39B9295}" srcId="{A4916F73-CAD9-4D78-9650-ECC754EA4542}" destId="{CD1503B9-2D79-44C5-B1B6-B0FCC51C83F0}" srcOrd="3" destOrd="0" parTransId="{4B2E2A09-4CF1-4712-9221-8A88C3A31F06}" sibTransId="{0794C8DE-6D8D-491F-A9B6-CD08D9DB148E}"/>
    <dgm:cxn modelId="{F169365E-3670-43A8-BB99-65925775139A}" type="presOf" srcId="{7498E0A9-35D9-4086-A5B2-DF9115AE74B5}" destId="{99A442EE-A888-4A0D-9B47-FF5647A9140B}" srcOrd="0" destOrd="0" presId="urn:microsoft.com/office/officeart/2018/2/layout/IconCircleList"/>
    <dgm:cxn modelId="{0E36F951-1A1C-4B6A-A258-B276D97D9501}" type="presOf" srcId="{B25D7756-1C77-413D-A449-8DDB88A14E13}" destId="{D2C4596E-5CC3-4F3D-905E-0EDDFAB628C7}" srcOrd="0" destOrd="0" presId="urn:microsoft.com/office/officeart/2018/2/layout/IconCircleList"/>
    <dgm:cxn modelId="{72F43554-9E98-4D10-A34A-51CFCA9A9F69}" type="presOf" srcId="{96BA92C4-057A-4DF5-9465-E0641DDDE4BA}" destId="{4E5C6A8A-F9AC-4B51-9D72-B5953BFF4707}" srcOrd="0" destOrd="0" presId="urn:microsoft.com/office/officeart/2018/2/layout/IconCircleList"/>
    <dgm:cxn modelId="{B0F03481-14C7-42A9-8696-107C6E39EA28}" srcId="{A4916F73-CAD9-4D78-9650-ECC754EA4542}" destId="{B25D7756-1C77-413D-A449-8DDB88A14E13}" srcOrd="1" destOrd="0" parTransId="{B7DE9999-3456-400F-9928-4B7F6A301EBA}" sibTransId="{96BA92C4-057A-4DF5-9465-E0641DDDE4BA}"/>
    <dgm:cxn modelId="{205784CC-9087-4F43-96C6-57F39A71062C}" type="presOf" srcId="{A4916F73-CAD9-4D78-9650-ECC754EA4542}" destId="{CF1D0B1E-FB4D-4987-841E-6E30897C1598}" srcOrd="0" destOrd="0" presId="urn:microsoft.com/office/officeart/2018/2/layout/IconCircleList"/>
    <dgm:cxn modelId="{161EC4CD-E4C9-4F8C-B714-E16475327A94}" type="presOf" srcId="{CD1503B9-2D79-44C5-B1B6-B0FCC51C83F0}" destId="{B434937C-9E4A-4FE2-9352-79BE375F217E}" srcOrd="0" destOrd="0" presId="urn:microsoft.com/office/officeart/2018/2/layout/IconCircleList"/>
    <dgm:cxn modelId="{8C1A9AD5-057F-452C-9A42-EF8706DAE804}" type="presOf" srcId="{466E8395-BA72-4608-8623-889A705C0637}" destId="{FDFCF9F1-7CF0-4962-9D11-FEAEE5069B0C}" srcOrd="0" destOrd="0" presId="urn:microsoft.com/office/officeart/2018/2/layout/IconCircleList"/>
    <dgm:cxn modelId="{05029FD5-1E4B-42B5-AA1D-662454FC62E4}" srcId="{A4916F73-CAD9-4D78-9650-ECC754EA4542}" destId="{C1F8FA83-E87A-4495-9037-0946BF48DE82}" srcOrd="2" destOrd="0" parTransId="{DABA3F9F-FD03-4C86-96ED-35FBE2BCAA40}" sibTransId="{7498E0A9-35D9-4086-A5B2-DF9115AE74B5}"/>
    <dgm:cxn modelId="{0C0D0BDB-A940-4922-928C-9863E88359C7}" type="presOf" srcId="{5572F64A-A07E-4EE0-85EB-0B13A504D973}" destId="{296CCBF6-3EBB-41A7-80BA-2B3BBA3C655E}" srcOrd="0" destOrd="0" presId="urn:microsoft.com/office/officeart/2018/2/layout/IconCircleList"/>
    <dgm:cxn modelId="{1F440419-130C-4314-BB82-A6EEA30D61AC}" type="presParOf" srcId="{CF1D0B1E-FB4D-4987-841E-6E30897C1598}" destId="{E1E7C942-3898-4C49-814C-0959914A76BA}" srcOrd="0" destOrd="0" presId="urn:microsoft.com/office/officeart/2018/2/layout/IconCircleList"/>
    <dgm:cxn modelId="{070C41EC-27CD-4B23-B1D8-243A07749A5B}" type="presParOf" srcId="{E1E7C942-3898-4C49-814C-0959914A76BA}" destId="{B3B0E69C-107D-418E-9F5F-A3DCF2EE9BF0}" srcOrd="0" destOrd="0" presId="urn:microsoft.com/office/officeart/2018/2/layout/IconCircleList"/>
    <dgm:cxn modelId="{F8335350-8E82-4ABA-86A0-4B23E4037889}" type="presParOf" srcId="{B3B0E69C-107D-418E-9F5F-A3DCF2EE9BF0}" destId="{055BADBF-90A7-4D06-84F0-2B3E0BADE014}" srcOrd="0" destOrd="0" presId="urn:microsoft.com/office/officeart/2018/2/layout/IconCircleList"/>
    <dgm:cxn modelId="{D4615A6C-F552-4B37-A635-FBCA1712364E}" type="presParOf" srcId="{B3B0E69C-107D-418E-9F5F-A3DCF2EE9BF0}" destId="{E01C7918-4E39-415B-8227-2A88080E1F88}" srcOrd="1" destOrd="0" presId="urn:microsoft.com/office/officeart/2018/2/layout/IconCircleList"/>
    <dgm:cxn modelId="{B75AB38C-D45E-4715-A2B6-38092B38F896}" type="presParOf" srcId="{B3B0E69C-107D-418E-9F5F-A3DCF2EE9BF0}" destId="{3F24A18A-4F6F-419A-9E45-26B5AB296562}" srcOrd="2" destOrd="0" presId="urn:microsoft.com/office/officeart/2018/2/layout/IconCircleList"/>
    <dgm:cxn modelId="{00F3694F-727F-4DFE-BD37-9AA1F2110C67}" type="presParOf" srcId="{B3B0E69C-107D-418E-9F5F-A3DCF2EE9BF0}" destId="{296CCBF6-3EBB-41A7-80BA-2B3BBA3C655E}" srcOrd="3" destOrd="0" presId="urn:microsoft.com/office/officeart/2018/2/layout/IconCircleList"/>
    <dgm:cxn modelId="{6A37DE57-D812-4436-9EAC-797D359ECBCD}" type="presParOf" srcId="{E1E7C942-3898-4C49-814C-0959914A76BA}" destId="{FDFCF9F1-7CF0-4962-9D11-FEAEE5069B0C}" srcOrd="1" destOrd="0" presId="urn:microsoft.com/office/officeart/2018/2/layout/IconCircleList"/>
    <dgm:cxn modelId="{B593F097-F6F9-4F70-899F-A578E9FF7163}" type="presParOf" srcId="{E1E7C942-3898-4C49-814C-0959914A76BA}" destId="{13601B0E-3F10-46D2-8595-45C0DE4D012B}" srcOrd="2" destOrd="0" presId="urn:microsoft.com/office/officeart/2018/2/layout/IconCircleList"/>
    <dgm:cxn modelId="{55589EA9-250F-40AB-AB84-D15894A5C141}" type="presParOf" srcId="{13601B0E-3F10-46D2-8595-45C0DE4D012B}" destId="{07906BDE-1131-49A2-A35F-E7B1A61099DA}" srcOrd="0" destOrd="0" presId="urn:microsoft.com/office/officeart/2018/2/layout/IconCircleList"/>
    <dgm:cxn modelId="{CF9522BF-7AD3-4FC6-A9DF-BBD4FA8B7ADE}" type="presParOf" srcId="{13601B0E-3F10-46D2-8595-45C0DE4D012B}" destId="{5B9024CA-B23B-4A08-8F92-96C6101AF834}" srcOrd="1" destOrd="0" presId="urn:microsoft.com/office/officeart/2018/2/layout/IconCircleList"/>
    <dgm:cxn modelId="{811526C2-448F-42F1-999F-2028EFAFE898}" type="presParOf" srcId="{13601B0E-3F10-46D2-8595-45C0DE4D012B}" destId="{35D62880-7407-49B7-BAB9-3F8157823E82}" srcOrd="2" destOrd="0" presId="urn:microsoft.com/office/officeart/2018/2/layout/IconCircleList"/>
    <dgm:cxn modelId="{1A763C1E-9A43-47A9-881C-AD0E33805672}" type="presParOf" srcId="{13601B0E-3F10-46D2-8595-45C0DE4D012B}" destId="{D2C4596E-5CC3-4F3D-905E-0EDDFAB628C7}" srcOrd="3" destOrd="0" presId="urn:microsoft.com/office/officeart/2018/2/layout/IconCircleList"/>
    <dgm:cxn modelId="{EDD5F2AA-709A-4BBF-98B9-1D5AAB35ED7E}" type="presParOf" srcId="{E1E7C942-3898-4C49-814C-0959914A76BA}" destId="{4E5C6A8A-F9AC-4B51-9D72-B5953BFF4707}" srcOrd="3" destOrd="0" presId="urn:microsoft.com/office/officeart/2018/2/layout/IconCircleList"/>
    <dgm:cxn modelId="{ACE27A5B-99D4-469B-8593-61D88FB18978}" type="presParOf" srcId="{E1E7C942-3898-4C49-814C-0959914A76BA}" destId="{FD34B02E-24AD-42C5-B7F9-CF2FB72F60A2}" srcOrd="4" destOrd="0" presId="urn:microsoft.com/office/officeart/2018/2/layout/IconCircleList"/>
    <dgm:cxn modelId="{9C3D71E5-34BF-4FBB-AC99-E83ED51989E0}" type="presParOf" srcId="{FD34B02E-24AD-42C5-B7F9-CF2FB72F60A2}" destId="{7883BB49-CAFB-446B-9441-CD4FA12C6A39}" srcOrd="0" destOrd="0" presId="urn:microsoft.com/office/officeart/2018/2/layout/IconCircleList"/>
    <dgm:cxn modelId="{1BC05605-A1CB-4073-BC6D-C05E808A894B}" type="presParOf" srcId="{FD34B02E-24AD-42C5-B7F9-CF2FB72F60A2}" destId="{F46F78BE-0A00-4B55-A590-007A5077B059}" srcOrd="1" destOrd="0" presId="urn:microsoft.com/office/officeart/2018/2/layout/IconCircleList"/>
    <dgm:cxn modelId="{15619F3D-F891-41AB-8F9C-581DC594EF3F}" type="presParOf" srcId="{FD34B02E-24AD-42C5-B7F9-CF2FB72F60A2}" destId="{016EB15A-FC75-4DD2-A72B-F45040964306}" srcOrd="2" destOrd="0" presId="urn:microsoft.com/office/officeart/2018/2/layout/IconCircleList"/>
    <dgm:cxn modelId="{C116BF9D-A82A-4766-AA64-8EE07FF016E6}" type="presParOf" srcId="{FD34B02E-24AD-42C5-B7F9-CF2FB72F60A2}" destId="{A7154119-A229-43BF-A57A-EFE9999B5B1E}" srcOrd="3" destOrd="0" presId="urn:microsoft.com/office/officeart/2018/2/layout/IconCircleList"/>
    <dgm:cxn modelId="{F3482A07-8171-47BB-87BD-FAD5B6B7E2F5}" type="presParOf" srcId="{E1E7C942-3898-4C49-814C-0959914A76BA}" destId="{99A442EE-A888-4A0D-9B47-FF5647A9140B}" srcOrd="5" destOrd="0" presId="urn:microsoft.com/office/officeart/2018/2/layout/IconCircleList"/>
    <dgm:cxn modelId="{B307A827-4D02-426D-A7E6-2E5D32B10753}" type="presParOf" srcId="{E1E7C942-3898-4C49-814C-0959914A76BA}" destId="{47FCE255-FA6C-4CB6-840A-7B7F160CDF89}" srcOrd="6" destOrd="0" presId="urn:microsoft.com/office/officeart/2018/2/layout/IconCircleList"/>
    <dgm:cxn modelId="{2E3E07DC-B893-4C66-8C1A-0BC1298907F4}" type="presParOf" srcId="{47FCE255-FA6C-4CB6-840A-7B7F160CDF89}" destId="{6DA7BE5C-FDFD-4CC2-A5B8-6BE29704D62D}" srcOrd="0" destOrd="0" presId="urn:microsoft.com/office/officeart/2018/2/layout/IconCircleList"/>
    <dgm:cxn modelId="{AE899E7F-CE20-4866-938C-9D04AE051430}" type="presParOf" srcId="{47FCE255-FA6C-4CB6-840A-7B7F160CDF89}" destId="{047F7911-277E-4966-A0DC-61A1F03CDC55}" srcOrd="1" destOrd="0" presId="urn:microsoft.com/office/officeart/2018/2/layout/IconCircleList"/>
    <dgm:cxn modelId="{BABBA919-26A3-4E90-841C-4F528F85186D}" type="presParOf" srcId="{47FCE255-FA6C-4CB6-840A-7B7F160CDF89}" destId="{A4002E86-FA82-473F-A4D7-A104A1C1528E}" srcOrd="2" destOrd="0" presId="urn:microsoft.com/office/officeart/2018/2/layout/IconCircleList"/>
    <dgm:cxn modelId="{406F8E81-181D-4A95-9339-0C1E4BFDA40D}" type="presParOf" srcId="{47FCE255-FA6C-4CB6-840A-7B7F160CDF89}" destId="{B434937C-9E4A-4FE2-9352-79BE375F217E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AA40E4F-B511-4725-BAEE-29FF37865578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BA28D0C-D4F9-4B39-B9D7-C4E5308E77C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Expand service coverage with more branches</a:t>
          </a:r>
        </a:p>
      </dgm:t>
    </dgm:pt>
    <dgm:pt modelId="{8AE2CA1F-744B-40BB-9A92-EAC0191769DC}" type="parTrans" cxnId="{7DF77048-4948-473A-92D3-346E4A848CA3}">
      <dgm:prSet/>
      <dgm:spPr/>
      <dgm:t>
        <a:bodyPr/>
        <a:lstStyle/>
        <a:p>
          <a:endParaRPr lang="en-US"/>
        </a:p>
      </dgm:t>
    </dgm:pt>
    <dgm:pt modelId="{368E9278-1AD2-4A4B-A8AF-867A72F7DDA1}" type="sibTrans" cxnId="{7DF77048-4948-473A-92D3-346E4A848CA3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CA8CAC79-EB99-485F-B118-3E8D1B57C74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Adopt latest technology for faster trading</a:t>
          </a:r>
        </a:p>
      </dgm:t>
    </dgm:pt>
    <dgm:pt modelId="{B73C1A8C-FCB1-4378-8DC4-0F548A8151E6}" type="parTrans" cxnId="{B30424E4-9328-4260-A035-3E009798BBD8}">
      <dgm:prSet/>
      <dgm:spPr/>
      <dgm:t>
        <a:bodyPr/>
        <a:lstStyle/>
        <a:p>
          <a:endParaRPr lang="en-US"/>
        </a:p>
      </dgm:t>
    </dgm:pt>
    <dgm:pt modelId="{7578251C-4E6E-463C-94D0-DB265E62F702}" type="sibTrans" cxnId="{B30424E4-9328-4260-A035-3E009798BBD8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7EE6FD32-A2D0-4570-8B73-FF197A250F2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Enhance customer experience and support</a:t>
          </a:r>
        </a:p>
      </dgm:t>
    </dgm:pt>
    <dgm:pt modelId="{FD520448-FF20-4F7F-A7B9-FDAB1069CCE9}" type="parTrans" cxnId="{95A67356-2E5D-41F3-8140-6BA1351F49AF}">
      <dgm:prSet/>
      <dgm:spPr/>
      <dgm:t>
        <a:bodyPr/>
        <a:lstStyle/>
        <a:p>
          <a:endParaRPr lang="en-US"/>
        </a:p>
      </dgm:t>
    </dgm:pt>
    <dgm:pt modelId="{1F2523A8-0E41-48F7-AC7D-874CD17C8A38}" type="sibTrans" cxnId="{95A67356-2E5D-41F3-8140-6BA1351F49AF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FF392823-7D77-49E3-8A38-C519497972F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Strengthen position as a trusted brokerage house</a:t>
          </a:r>
        </a:p>
      </dgm:t>
    </dgm:pt>
    <dgm:pt modelId="{E2E478C1-56A3-4969-8DAD-EACF16A36443}" type="parTrans" cxnId="{9436AAF3-A478-447D-9797-BF07623803F6}">
      <dgm:prSet/>
      <dgm:spPr/>
      <dgm:t>
        <a:bodyPr/>
        <a:lstStyle/>
        <a:p>
          <a:endParaRPr lang="en-US"/>
        </a:p>
      </dgm:t>
    </dgm:pt>
    <dgm:pt modelId="{7F184282-6F7F-4A7E-8F5A-0F019877846E}" type="sibTrans" cxnId="{9436AAF3-A478-447D-9797-BF07623803F6}">
      <dgm:prSet/>
      <dgm:spPr/>
      <dgm:t>
        <a:bodyPr/>
        <a:lstStyle/>
        <a:p>
          <a:endParaRPr lang="en-US"/>
        </a:p>
      </dgm:t>
    </dgm:pt>
    <dgm:pt modelId="{F6407AF5-BF0E-4A04-BD28-A90F10A8C999}" type="pres">
      <dgm:prSet presAssocID="{2AA40E4F-B511-4725-BAEE-29FF37865578}" presName="root" presStyleCnt="0">
        <dgm:presLayoutVars>
          <dgm:dir/>
          <dgm:resizeHandles val="exact"/>
        </dgm:presLayoutVars>
      </dgm:prSet>
      <dgm:spPr/>
    </dgm:pt>
    <dgm:pt modelId="{D421C336-00C7-4114-B311-995EDEF60447}" type="pres">
      <dgm:prSet presAssocID="{2AA40E4F-B511-4725-BAEE-29FF37865578}" presName="container" presStyleCnt="0">
        <dgm:presLayoutVars>
          <dgm:dir/>
          <dgm:resizeHandles val="exact"/>
        </dgm:presLayoutVars>
      </dgm:prSet>
      <dgm:spPr/>
    </dgm:pt>
    <dgm:pt modelId="{DB2891D9-52E6-4268-A714-9510B14D329C}" type="pres">
      <dgm:prSet presAssocID="{6BA28D0C-D4F9-4B39-B9D7-C4E5308E77C7}" presName="compNode" presStyleCnt="0"/>
      <dgm:spPr/>
    </dgm:pt>
    <dgm:pt modelId="{0EB46960-24B6-4DBD-BF17-9FA9AD99C723}" type="pres">
      <dgm:prSet presAssocID="{6BA28D0C-D4F9-4B39-B9D7-C4E5308E77C7}" presName="iconBgRect" presStyleLbl="bgShp" presStyleIdx="0" presStyleCnt="4"/>
      <dgm:spPr/>
    </dgm:pt>
    <dgm:pt modelId="{8BA94C68-1207-4EC3-9B60-A45506C45B9A}" type="pres">
      <dgm:prSet presAssocID="{6BA28D0C-D4F9-4B39-B9D7-C4E5308E77C7}" presName="iconRect" presStyleLbl="node1" presStyleIdx="0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ank"/>
        </a:ext>
      </dgm:extLst>
    </dgm:pt>
    <dgm:pt modelId="{3220B7BD-0E0C-4C7E-A17E-839B1ECE6029}" type="pres">
      <dgm:prSet presAssocID="{6BA28D0C-D4F9-4B39-B9D7-C4E5308E77C7}" presName="spaceRect" presStyleCnt="0"/>
      <dgm:spPr/>
    </dgm:pt>
    <dgm:pt modelId="{506D223C-6A64-40CF-A810-861E39780B2C}" type="pres">
      <dgm:prSet presAssocID="{6BA28D0C-D4F9-4B39-B9D7-C4E5308E77C7}" presName="textRect" presStyleLbl="revTx" presStyleIdx="0" presStyleCnt="4">
        <dgm:presLayoutVars>
          <dgm:chMax val="1"/>
          <dgm:chPref val="1"/>
        </dgm:presLayoutVars>
      </dgm:prSet>
      <dgm:spPr/>
    </dgm:pt>
    <dgm:pt modelId="{6FD20237-2C47-4B3A-9A72-337ED76788E4}" type="pres">
      <dgm:prSet presAssocID="{368E9278-1AD2-4A4B-A8AF-867A72F7DDA1}" presName="sibTrans" presStyleLbl="sibTrans2D1" presStyleIdx="0" presStyleCnt="0"/>
      <dgm:spPr/>
    </dgm:pt>
    <dgm:pt modelId="{D7D2DCCE-0440-4B41-B6DE-B1802F507195}" type="pres">
      <dgm:prSet presAssocID="{CA8CAC79-EB99-485F-B118-3E8D1B57C747}" presName="compNode" presStyleCnt="0"/>
      <dgm:spPr/>
    </dgm:pt>
    <dgm:pt modelId="{0D25269F-0BF8-48FE-9F01-F882EDC718B8}" type="pres">
      <dgm:prSet presAssocID="{CA8CAC79-EB99-485F-B118-3E8D1B57C747}" presName="iconBgRect" presStyleLbl="bgShp" presStyleIdx="1" presStyleCnt="4"/>
      <dgm:spPr/>
    </dgm:pt>
    <dgm:pt modelId="{3E147E2E-59C9-4AE3-AE02-3F25C4D912EB}" type="pres">
      <dgm:prSet presAssocID="{CA8CAC79-EB99-485F-B118-3E8D1B57C747}" presName="iconRect" presStyleLbl="node1" presStyleIdx="1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Laptop Secure"/>
        </a:ext>
      </dgm:extLst>
    </dgm:pt>
    <dgm:pt modelId="{C9B0BACA-F3D6-4CAF-B93F-1951672B411D}" type="pres">
      <dgm:prSet presAssocID="{CA8CAC79-EB99-485F-B118-3E8D1B57C747}" presName="spaceRect" presStyleCnt="0"/>
      <dgm:spPr/>
    </dgm:pt>
    <dgm:pt modelId="{611930D2-34CA-4575-AB43-6B914A9A055C}" type="pres">
      <dgm:prSet presAssocID="{CA8CAC79-EB99-485F-B118-3E8D1B57C747}" presName="textRect" presStyleLbl="revTx" presStyleIdx="1" presStyleCnt="4">
        <dgm:presLayoutVars>
          <dgm:chMax val="1"/>
          <dgm:chPref val="1"/>
        </dgm:presLayoutVars>
      </dgm:prSet>
      <dgm:spPr/>
    </dgm:pt>
    <dgm:pt modelId="{8ECBAA48-93DC-4155-9B50-6D36FE6A1A44}" type="pres">
      <dgm:prSet presAssocID="{7578251C-4E6E-463C-94D0-DB265E62F702}" presName="sibTrans" presStyleLbl="sibTrans2D1" presStyleIdx="0" presStyleCnt="0"/>
      <dgm:spPr/>
    </dgm:pt>
    <dgm:pt modelId="{76FF6C91-AAAB-44AE-B7BF-2808567975E3}" type="pres">
      <dgm:prSet presAssocID="{7EE6FD32-A2D0-4570-8B73-FF197A250F22}" presName="compNode" presStyleCnt="0"/>
      <dgm:spPr/>
    </dgm:pt>
    <dgm:pt modelId="{9CDAEB4C-CAB5-497B-8A3D-52FBA3AA3577}" type="pres">
      <dgm:prSet presAssocID="{7EE6FD32-A2D0-4570-8B73-FF197A250F22}" presName="iconBgRect" presStyleLbl="bgShp" presStyleIdx="2" presStyleCnt="4"/>
      <dgm:spPr/>
    </dgm:pt>
    <dgm:pt modelId="{234ADD91-B365-416F-85C4-51DA26A5F37C}" type="pres">
      <dgm:prSet presAssocID="{7EE6FD32-A2D0-4570-8B73-FF197A250F22}" presName="iconRect" presStyleLbl="node1" presStyleIdx="2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RM Customer Insights App"/>
        </a:ext>
      </dgm:extLst>
    </dgm:pt>
    <dgm:pt modelId="{50988FED-22E1-4C7C-99EE-549ECC0EF488}" type="pres">
      <dgm:prSet presAssocID="{7EE6FD32-A2D0-4570-8B73-FF197A250F22}" presName="spaceRect" presStyleCnt="0"/>
      <dgm:spPr/>
    </dgm:pt>
    <dgm:pt modelId="{40F6BB04-F357-4191-B593-46355A4451FF}" type="pres">
      <dgm:prSet presAssocID="{7EE6FD32-A2D0-4570-8B73-FF197A250F22}" presName="textRect" presStyleLbl="revTx" presStyleIdx="2" presStyleCnt="4">
        <dgm:presLayoutVars>
          <dgm:chMax val="1"/>
          <dgm:chPref val="1"/>
        </dgm:presLayoutVars>
      </dgm:prSet>
      <dgm:spPr/>
    </dgm:pt>
    <dgm:pt modelId="{D6D06A21-5C2C-4A06-ADF5-68F57197F9BD}" type="pres">
      <dgm:prSet presAssocID="{1F2523A8-0E41-48F7-AC7D-874CD17C8A38}" presName="sibTrans" presStyleLbl="sibTrans2D1" presStyleIdx="0" presStyleCnt="0"/>
      <dgm:spPr/>
    </dgm:pt>
    <dgm:pt modelId="{D7BC78B1-2DF5-4FDB-8136-9AFBA94271BF}" type="pres">
      <dgm:prSet presAssocID="{FF392823-7D77-49E3-8A38-C519497972F8}" presName="compNode" presStyleCnt="0"/>
      <dgm:spPr/>
    </dgm:pt>
    <dgm:pt modelId="{B4719AD3-4A14-4970-847A-35027ABEFEBA}" type="pres">
      <dgm:prSet presAssocID="{FF392823-7D77-49E3-8A38-C519497972F8}" presName="iconBgRect" presStyleLbl="bgShp" presStyleIdx="3" presStyleCnt="4"/>
      <dgm:spPr/>
    </dgm:pt>
    <dgm:pt modelId="{53C3FD7B-9929-466D-B51B-615343B31B30}" type="pres">
      <dgm:prSet presAssocID="{FF392823-7D77-49E3-8A38-C519497972F8}" presName="iconRect" presStyleLbl="node1" presStyleIdx="3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Onboarding"/>
        </a:ext>
      </dgm:extLst>
    </dgm:pt>
    <dgm:pt modelId="{26277D0C-4B2B-41D2-A4ED-A5E926FFE7B2}" type="pres">
      <dgm:prSet presAssocID="{FF392823-7D77-49E3-8A38-C519497972F8}" presName="spaceRect" presStyleCnt="0"/>
      <dgm:spPr/>
    </dgm:pt>
    <dgm:pt modelId="{18FF7A93-6B34-4F38-BF0F-32AB6D8765E2}" type="pres">
      <dgm:prSet presAssocID="{FF392823-7D77-49E3-8A38-C519497972F8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0A1C4E13-4391-40AE-8DFB-A1863EB7F408}" type="presOf" srcId="{368E9278-1AD2-4A4B-A8AF-867A72F7DDA1}" destId="{6FD20237-2C47-4B3A-9A72-337ED76788E4}" srcOrd="0" destOrd="0" presId="urn:microsoft.com/office/officeart/2018/2/layout/IconCircleList"/>
    <dgm:cxn modelId="{1FE5A114-7965-46AE-9928-18E86CC1974F}" type="presOf" srcId="{7EE6FD32-A2D0-4570-8B73-FF197A250F22}" destId="{40F6BB04-F357-4191-B593-46355A4451FF}" srcOrd="0" destOrd="0" presId="urn:microsoft.com/office/officeart/2018/2/layout/IconCircleList"/>
    <dgm:cxn modelId="{CB70D631-4F94-4085-AF9E-1BDAE9B9F2F1}" type="presOf" srcId="{2AA40E4F-B511-4725-BAEE-29FF37865578}" destId="{F6407AF5-BF0E-4A04-BD28-A90F10A8C999}" srcOrd="0" destOrd="0" presId="urn:microsoft.com/office/officeart/2018/2/layout/IconCircleList"/>
    <dgm:cxn modelId="{B1F3FB39-9709-4839-A85F-D29AD15C9FC8}" type="presOf" srcId="{CA8CAC79-EB99-485F-B118-3E8D1B57C747}" destId="{611930D2-34CA-4575-AB43-6B914A9A055C}" srcOrd="0" destOrd="0" presId="urn:microsoft.com/office/officeart/2018/2/layout/IconCircleList"/>
    <dgm:cxn modelId="{F4F24D5D-2210-40B7-BBB4-FB120E959F54}" type="presOf" srcId="{6BA28D0C-D4F9-4B39-B9D7-C4E5308E77C7}" destId="{506D223C-6A64-40CF-A810-861E39780B2C}" srcOrd="0" destOrd="0" presId="urn:microsoft.com/office/officeart/2018/2/layout/IconCircleList"/>
    <dgm:cxn modelId="{7DF77048-4948-473A-92D3-346E4A848CA3}" srcId="{2AA40E4F-B511-4725-BAEE-29FF37865578}" destId="{6BA28D0C-D4F9-4B39-B9D7-C4E5308E77C7}" srcOrd="0" destOrd="0" parTransId="{8AE2CA1F-744B-40BB-9A92-EAC0191769DC}" sibTransId="{368E9278-1AD2-4A4B-A8AF-867A72F7DDA1}"/>
    <dgm:cxn modelId="{781F8150-4801-46EB-8E88-B09957FFD11C}" type="presOf" srcId="{7578251C-4E6E-463C-94D0-DB265E62F702}" destId="{8ECBAA48-93DC-4155-9B50-6D36FE6A1A44}" srcOrd="0" destOrd="0" presId="urn:microsoft.com/office/officeart/2018/2/layout/IconCircleList"/>
    <dgm:cxn modelId="{95A67356-2E5D-41F3-8140-6BA1351F49AF}" srcId="{2AA40E4F-B511-4725-BAEE-29FF37865578}" destId="{7EE6FD32-A2D0-4570-8B73-FF197A250F22}" srcOrd="2" destOrd="0" parTransId="{FD520448-FF20-4F7F-A7B9-FDAB1069CCE9}" sibTransId="{1F2523A8-0E41-48F7-AC7D-874CD17C8A38}"/>
    <dgm:cxn modelId="{F8DA347E-7A67-4C30-911E-B5A52A2BDF32}" type="presOf" srcId="{FF392823-7D77-49E3-8A38-C519497972F8}" destId="{18FF7A93-6B34-4F38-BF0F-32AB6D8765E2}" srcOrd="0" destOrd="0" presId="urn:microsoft.com/office/officeart/2018/2/layout/IconCircleList"/>
    <dgm:cxn modelId="{E1009ED0-DB90-4E8D-BDA1-42B693E8EDEB}" type="presOf" srcId="{1F2523A8-0E41-48F7-AC7D-874CD17C8A38}" destId="{D6D06A21-5C2C-4A06-ADF5-68F57197F9BD}" srcOrd="0" destOrd="0" presId="urn:microsoft.com/office/officeart/2018/2/layout/IconCircleList"/>
    <dgm:cxn modelId="{B30424E4-9328-4260-A035-3E009798BBD8}" srcId="{2AA40E4F-B511-4725-BAEE-29FF37865578}" destId="{CA8CAC79-EB99-485F-B118-3E8D1B57C747}" srcOrd="1" destOrd="0" parTransId="{B73C1A8C-FCB1-4378-8DC4-0F548A8151E6}" sibTransId="{7578251C-4E6E-463C-94D0-DB265E62F702}"/>
    <dgm:cxn modelId="{9436AAF3-A478-447D-9797-BF07623803F6}" srcId="{2AA40E4F-B511-4725-BAEE-29FF37865578}" destId="{FF392823-7D77-49E3-8A38-C519497972F8}" srcOrd="3" destOrd="0" parTransId="{E2E478C1-56A3-4969-8DAD-EACF16A36443}" sibTransId="{7F184282-6F7F-4A7E-8F5A-0F019877846E}"/>
    <dgm:cxn modelId="{9888B4D4-68DE-41D3-AF56-90776BC6538A}" type="presParOf" srcId="{F6407AF5-BF0E-4A04-BD28-A90F10A8C999}" destId="{D421C336-00C7-4114-B311-995EDEF60447}" srcOrd="0" destOrd="0" presId="urn:microsoft.com/office/officeart/2018/2/layout/IconCircleList"/>
    <dgm:cxn modelId="{76BF7ECF-1114-4453-BEC5-306BB9F524D3}" type="presParOf" srcId="{D421C336-00C7-4114-B311-995EDEF60447}" destId="{DB2891D9-52E6-4268-A714-9510B14D329C}" srcOrd="0" destOrd="0" presId="urn:microsoft.com/office/officeart/2018/2/layout/IconCircleList"/>
    <dgm:cxn modelId="{BAFD092D-0791-49E3-A0FB-9524DFB86C7A}" type="presParOf" srcId="{DB2891D9-52E6-4268-A714-9510B14D329C}" destId="{0EB46960-24B6-4DBD-BF17-9FA9AD99C723}" srcOrd="0" destOrd="0" presId="urn:microsoft.com/office/officeart/2018/2/layout/IconCircleList"/>
    <dgm:cxn modelId="{7ACB3362-EC08-4778-8FE5-FB4BA1729EC3}" type="presParOf" srcId="{DB2891D9-52E6-4268-A714-9510B14D329C}" destId="{8BA94C68-1207-4EC3-9B60-A45506C45B9A}" srcOrd="1" destOrd="0" presId="urn:microsoft.com/office/officeart/2018/2/layout/IconCircleList"/>
    <dgm:cxn modelId="{11748F33-E39E-4241-954D-2982CF9ED7C6}" type="presParOf" srcId="{DB2891D9-52E6-4268-A714-9510B14D329C}" destId="{3220B7BD-0E0C-4C7E-A17E-839B1ECE6029}" srcOrd="2" destOrd="0" presId="urn:microsoft.com/office/officeart/2018/2/layout/IconCircleList"/>
    <dgm:cxn modelId="{6C076887-619F-44F9-9806-99C1FCAF37C2}" type="presParOf" srcId="{DB2891D9-52E6-4268-A714-9510B14D329C}" destId="{506D223C-6A64-40CF-A810-861E39780B2C}" srcOrd="3" destOrd="0" presId="urn:microsoft.com/office/officeart/2018/2/layout/IconCircleList"/>
    <dgm:cxn modelId="{FB8026A9-D8B2-4220-9F1C-2CC9FFF0FB13}" type="presParOf" srcId="{D421C336-00C7-4114-B311-995EDEF60447}" destId="{6FD20237-2C47-4B3A-9A72-337ED76788E4}" srcOrd="1" destOrd="0" presId="urn:microsoft.com/office/officeart/2018/2/layout/IconCircleList"/>
    <dgm:cxn modelId="{63AC92DA-7ED3-4321-ABFB-83F6DA4EB343}" type="presParOf" srcId="{D421C336-00C7-4114-B311-995EDEF60447}" destId="{D7D2DCCE-0440-4B41-B6DE-B1802F507195}" srcOrd="2" destOrd="0" presId="urn:microsoft.com/office/officeart/2018/2/layout/IconCircleList"/>
    <dgm:cxn modelId="{486D6947-5EB1-4911-BEFE-61DDD8088807}" type="presParOf" srcId="{D7D2DCCE-0440-4B41-B6DE-B1802F507195}" destId="{0D25269F-0BF8-48FE-9F01-F882EDC718B8}" srcOrd="0" destOrd="0" presId="urn:microsoft.com/office/officeart/2018/2/layout/IconCircleList"/>
    <dgm:cxn modelId="{48974AB8-4B95-4367-93FD-0BCF551AEF0C}" type="presParOf" srcId="{D7D2DCCE-0440-4B41-B6DE-B1802F507195}" destId="{3E147E2E-59C9-4AE3-AE02-3F25C4D912EB}" srcOrd="1" destOrd="0" presId="urn:microsoft.com/office/officeart/2018/2/layout/IconCircleList"/>
    <dgm:cxn modelId="{81B2AD9D-FC45-4959-B5E5-D98A0DC6ED3C}" type="presParOf" srcId="{D7D2DCCE-0440-4B41-B6DE-B1802F507195}" destId="{C9B0BACA-F3D6-4CAF-B93F-1951672B411D}" srcOrd="2" destOrd="0" presId="urn:microsoft.com/office/officeart/2018/2/layout/IconCircleList"/>
    <dgm:cxn modelId="{21703DAA-8BD6-4230-A1D7-F9692DC3670A}" type="presParOf" srcId="{D7D2DCCE-0440-4B41-B6DE-B1802F507195}" destId="{611930D2-34CA-4575-AB43-6B914A9A055C}" srcOrd="3" destOrd="0" presId="urn:microsoft.com/office/officeart/2018/2/layout/IconCircleList"/>
    <dgm:cxn modelId="{63C0E83F-7D72-4007-832E-7D8C8021731F}" type="presParOf" srcId="{D421C336-00C7-4114-B311-995EDEF60447}" destId="{8ECBAA48-93DC-4155-9B50-6D36FE6A1A44}" srcOrd="3" destOrd="0" presId="urn:microsoft.com/office/officeart/2018/2/layout/IconCircleList"/>
    <dgm:cxn modelId="{A42F99A9-0D45-4647-883C-4797D010DC88}" type="presParOf" srcId="{D421C336-00C7-4114-B311-995EDEF60447}" destId="{76FF6C91-AAAB-44AE-B7BF-2808567975E3}" srcOrd="4" destOrd="0" presId="urn:microsoft.com/office/officeart/2018/2/layout/IconCircleList"/>
    <dgm:cxn modelId="{C2D7AAAC-AE33-4DAD-AA77-D25970F2C6A4}" type="presParOf" srcId="{76FF6C91-AAAB-44AE-B7BF-2808567975E3}" destId="{9CDAEB4C-CAB5-497B-8A3D-52FBA3AA3577}" srcOrd="0" destOrd="0" presId="urn:microsoft.com/office/officeart/2018/2/layout/IconCircleList"/>
    <dgm:cxn modelId="{596BF2A8-250B-400B-8EFA-C669B4677B98}" type="presParOf" srcId="{76FF6C91-AAAB-44AE-B7BF-2808567975E3}" destId="{234ADD91-B365-416F-85C4-51DA26A5F37C}" srcOrd="1" destOrd="0" presId="urn:microsoft.com/office/officeart/2018/2/layout/IconCircleList"/>
    <dgm:cxn modelId="{5335201C-04EA-43FF-A66C-C577DF558931}" type="presParOf" srcId="{76FF6C91-AAAB-44AE-B7BF-2808567975E3}" destId="{50988FED-22E1-4C7C-99EE-549ECC0EF488}" srcOrd="2" destOrd="0" presId="urn:microsoft.com/office/officeart/2018/2/layout/IconCircleList"/>
    <dgm:cxn modelId="{98F1A534-FF69-4893-AB0E-B634AD8CA3F9}" type="presParOf" srcId="{76FF6C91-AAAB-44AE-B7BF-2808567975E3}" destId="{40F6BB04-F357-4191-B593-46355A4451FF}" srcOrd="3" destOrd="0" presId="urn:microsoft.com/office/officeart/2018/2/layout/IconCircleList"/>
    <dgm:cxn modelId="{1758E8F5-B48F-43AD-B26C-AB2C1091CEAD}" type="presParOf" srcId="{D421C336-00C7-4114-B311-995EDEF60447}" destId="{D6D06A21-5C2C-4A06-ADF5-68F57197F9BD}" srcOrd="5" destOrd="0" presId="urn:microsoft.com/office/officeart/2018/2/layout/IconCircleList"/>
    <dgm:cxn modelId="{8041C002-3E89-4C9C-86AD-0207461FA1B6}" type="presParOf" srcId="{D421C336-00C7-4114-B311-995EDEF60447}" destId="{D7BC78B1-2DF5-4FDB-8136-9AFBA94271BF}" srcOrd="6" destOrd="0" presId="urn:microsoft.com/office/officeart/2018/2/layout/IconCircleList"/>
    <dgm:cxn modelId="{2DBB29B6-C6C8-42DD-B0AD-4EFC5AFD0FD1}" type="presParOf" srcId="{D7BC78B1-2DF5-4FDB-8136-9AFBA94271BF}" destId="{B4719AD3-4A14-4970-847A-35027ABEFEBA}" srcOrd="0" destOrd="0" presId="urn:microsoft.com/office/officeart/2018/2/layout/IconCircleList"/>
    <dgm:cxn modelId="{514F3DD1-B1AC-4AAB-9AD8-AEAA91A73F4D}" type="presParOf" srcId="{D7BC78B1-2DF5-4FDB-8136-9AFBA94271BF}" destId="{53C3FD7B-9929-466D-B51B-615343B31B30}" srcOrd="1" destOrd="0" presId="urn:microsoft.com/office/officeart/2018/2/layout/IconCircleList"/>
    <dgm:cxn modelId="{6B784179-7955-4124-96BB-9B3640021D46}" type="presParOf" srcId="{D7BC78B1-2DF5-4FDB-8136-9AFBA94271BF}" destId="{26277D0C-4B2B-41D2-A4ED-A5E926FFE7B2}" srcOrd="2" destOrd="0" presId="urn:microsoft.com/office/officeart/2018/2/layout/IconCircleList"/>
    <dgm:cxn modelId="{EBB7C748-5042-49A4-AA9F-16CF627A17E1}" type="presParOf" srcId="{D7BC78B1-2DF5-4FDB-8136-9AFBA94271BF}" destId="{18FF7A93-6B34-4F38-BF0F-32AB6D8765E2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EDA93E-7C97-401B-BC82-BA8CC9FCF3AE}">
      <dsp:nvSpPr>
        <dsp:cNvPr id="0" name=""/>
        <dsp:cNvSpPr/>
      </dsp:nvSpPr>
      <dsp:spPr>
        <a:xfrm>
          <a:off x="0" y="622353"/>
          <a:ext cx="5098904" cy="31941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Vision: To become a leading investment institution in Bangladesh.</a:t>
          </a:r>
        </a:p>
      </dsp:txBody>
      <dsp:txXfrm>
        <a:off x="15592" y="637945"/>
        <a:ext cx="5067720" cy="288226"/>
      </dsp:txXfrm>
    </dsp:sp>
    <dsp:sp modelId="{2EBB8B4B-A664-4C03-86B9-3119E8A71A27}">
      <dsp:nvSpPr>
        <dsp:cNvPr id="0" name=""/>
        <dsp:cNvSpPr/>
      </dsp:nvSpPr>
      <dsp:spPr>
        <a:xfrm>
          <a:off x="0" y="979203"/>
          <a:ext cx="5098904" cy="319410"/>
        </a:xfrm>
        <a:prstGeom prst="roundRect">
          <a:avLst/>
        </a:prstGeom>
        <a:solidFill>
          <a:schemeClr val="accent2">
            <a:hueOff val="1073936"/>
            <a:satOff val="-3082"/>
            <a:lumOff val="-493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Mission:</a:t>
          </a:r>
        </a:p>
      </dsp:txBody>
      <dsp:txXfrm>
        <a:off x="15592" y="994795"/>
        <a:ext cx="5067720" cy="288226"/>
      </dsp:txXfrm>
    </dsp:sp>
    <dsp:sp modelId="{5D4820C4-B61E-49E5-96D2-022BF6FC30FB}">
      <dsp:nvSpPr>
        <dsp:cNvPr id="0" name=""/>
        <dsp:cNvSpPr/>
      </dsp:nvSpPr>
      <dsp:spPr>
        <a:xfrm>
          <a:off x="0" y="1336053"/>
          <a:ext cx="5098904" cy="319410"/>
        </a:xfrm>
        <a:prstGeom prst="roundRect">
          <a:avLst/>
        </a:prstGeom>
        <a:solidFill>
          <a:schemeClr val="accent2">
            <a:hueOff val="2147871"/>
            <a:satOff val="-6164"/>
            <a:lumOff val="-987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■ Deliver superior customer service</a:t>
          </a:r>
        </a:p>
      </dsp:txBody>
      <dsp:txXfrm>
        <a:off x="15592" y="1351645"/>
        <a:ext cx="5067720" cy="288226"/>
      </dsp:txXfrm>
    </dsp:sp>
    <dsp:sp modelId="{8A31187E-FC9D-4369-AE48-BA8F41112B85}">
      <dsp:nvSpPr>
        <dsp:cNvPr id="0" name=""/>
        <dsp:cNvSpPr/>
      </dsp:nvSpPr>
      <dsp:spPr>
        <a:xfrm>
          <a:off x="0" y="1692903"/>
          <a:ext cx="5098904" cy="319410"/>
        </a:xfrm>
        <a:prstGeom prst="roundRect">
          <a:avLst/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■ Maintain secure, efficient trading systems</a:t>
          </a:r>
        </a:p>
      </dsp:txBody>
      <dsp:txXfrm>
        <a:off x="15592" y="1708495"/>
        <a:ext cx="5067720" cy="288226"/>
      </dsp:txXfrm>
    </dsp:sp>
    <dsp:sp modelId="{481AC878-5857-495F-B9B1-50951A07D0FF}">
      <dsp:nvSpPr>
        <dsp:cNvPr id="0" name=""/>
        <dsp:cNvSpPr/>
      </dsp:nvSpPr>
      <dsp:spPr>
        <a:xfrm>
          <a:off x="0" y="2049753"/>
          <a:ext cx="5098904" cy="319410"/>
        </a:xfrm>
        <a:prstGeom prst="roundRect">
          <a:avLst/>
        </a:prstGeom>
        <a:solidFill>
          <a:schemeClr val="accent2">
            <a:hueOff val="4295743"/>
            <a:satOff val="-12329"/>
            <a:lumOff val="-1973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■ Uphold integrity in all operations</a:t>
          </a:r>
        </a:p>
      </dsp:txBody>
      <dsp:txXfrm>
        <a:off x="15592" y="2065345"/>
        <a:ext cx="5067720" cy="288226"/>
      </dsp:txXfrm>
    </dsp:sp>
    <dsp:sp modelId="{1905BD40-70F6-43F4-82B2-BD00FA4BD296}">
      <dsp:nvSpPr>
        <dsp:cNvPr id="0" name=""/>
        <dsp:cNvSpPr/>
      </dsp:nvSpPr>
      <dsp:spPr>
        <a:xfrm>
          <a:off x="0" y="2406603"/>
          <a:ext cx="5098904" cy="319410"/>
        </a:xfrm>
        <a:prstGeom prst="roundRect">
          <a:avLst/>
        </a:prstGeom>
        <a:solidFill>
          <a:schemeClr val="accent2">
            <a:hueOff val="5369678"/>
            <a:satOff val="-15411"/>
            <a:lumOff val="-2467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■ Provide quality research and insights</a:t>
          </a:r>
        </a:p>
      </dsp:txBody>
      <dsp:txXfrm>
        <a:off x="15592" y="2422195"/>
        <a:ext cx="5067720" cy="288226"/>
      </dsp:txXfrm>
    </dsp:sp>
    <dsp:sp modelId="{665EE856-EC06-4473-8510-40B913DC9586}">
      <dsp:nvSpPr>
        <dsp:cNvPr id="0" name=""/>
        <dsp:cNvSpPr/>
      </dsp:nvSpPr>
      <dsp:spPr>
        <a:xfrm>
          <a:off x="0" y="2763453"/>
          <a:ext cx="5098904" cy="319410"/>
        </a:xfrm>
        <a:prstGeom prst="round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■ Act as a gateway for international investors</a:t>
          </a:r>
        </a:p>
      </dsp:txBody>
      <dsp:txXfrm>
        <a:off x="15592" y="2779045"/>
        <a:ext cx="5067720" cy="2882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2A678B-DFCD-4D70-B18B-17836DF701EF}">
      <dsp:nvSpPr>
        <dsp:cNvPr id="0" name=""/>
        <dsp:cNvSpPr/>
      </dsp:nvSpPr>
      <dsp:spPr>
        <a:xfrm>
          <a:off x="3016385" y="8254"/>
          <a:ext cx="758113" cy="758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● BO Account Opening</a:t>
          </a:r>
        </a:p>
      </dsp:txBody>
      <dsp:txXfrm>
        <a:off x="3016385" y="8254"/>
        <a:ext cx="758113" cy="758113"/>
      </dsp:txXfrm>
    </dsp:sp>
    <dsp:sp modelId="{6CE7E14D-8A4B-426C-8294-6C55F7A47DC7}">
      <dsp:nvSpPr>
        <dsp:cNvPr id="0" name=""/>
        <dsp:cNvSpPr/>
      </dsp:nvSpPr>
      <dsp:spPr>
        <a:xfrm>
          <a:off x="697320" y="477"/>
          <a:ext cx="3704262" cy="3704262"/>
        </a:xfrm>
        <a:prstGeom prst="circularArrow">
          <a:avLst>
            <a:gd name="adj1" fmla="val 3991"/>
            <a:gd name="adj2" fmla="val 250358"/>
            <a:gd name="adj3" fmla="val 20572886"/>
            <a:gd name="adj4" fmla="val 18983300"/>
            <a:gd name="adj5" fmla="val 4656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EF6BEF5-188A-44FB-9218-76F29C7C29D6}">
      <dsp:nvSpPr>
        <dsp:cNvPr id="0" name=""/>
        <dsp:cNvSpPr/>
      </dsp:nvSpPr>
      <dsp:spPr>
        <a:xfrm>
          <a:off x="3862375" y="1473551"/>
          <a:ext cx="758113" cy="758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● Mobile Trade Service</a:t>
          </a:r>
        </a:p>
      </dsp:txBody>
      <dsp:txXfrm>
        <a:off x="3862375" y="1473551"/>
        <a:ext cx="758113" cy="758113"/>
      </dsp:txXfrm>
    </dsp:sp>
    <dsp:sp modelId="{CA17A501-0BC3-4FF3-A964-728C2C0ED224}">
      <dsp:nvSpPr>
        <dsp:cNvPr id="0" name=""/>
        <dsp:cNvSpPr/>
      </dsp:nvSpPr>
      <dsp:spPr>
        <a:xfrm>
          <a:off x="697320" y="477"/>
          <a:ext cx="3704262" cy="3704262"/>
        </a:xfrm>
        <a:prstGeom prst="circularArrow">
          <a:avLst>
            <a:gd name="adj1" fmla="val 3991"/>
            <a:gd name="adj2" fmla="val 250358"/>
            <a:gd name="adj3" fmla="val 2366341"/>
            <a:gd name="adj4" fmla="val 776756"/>
            <a:gd name="adj5" fmla="val 4656"/>
          </a:avLst>
        </a:prstGeom>
        <a:gradFill rotWithShape="0">
          <a:gsLst>
            <a:gs pos="0">
              <a:schemeClr val="accent2">
                <a:hueOff val="1288723"/>
                <a:satOff val="-3699"/>
                <a:lumOff val="-5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1288723"/>
                <a:satOff val="-3699"/>
                <a:lumOff val="-5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1288723"/>
                <a:satOff val="-3699"/>
                <a:lumOff val="-5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BFFE6E8-E35A-4A40-9AE9-3490A563F0CF}">
      <dsp:nvSpPr>
        <dsp:cNvPr id="0" name=""/>
        <dsp:cNvSpPr/>
      </dsp:nvSpPr>
      <dsp:spPr>
        <a:xfrm>
          <a:off x="3016385" y="2938849"/>
          <a:ext cx="758113" cy="758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● IPO Application Services</a:t>
          </a:r>
        </a:p>
      </dsp:txBody>
      <dsp:txXfrm>
        <a:off x="3016385" y="2938849"/>
        <a:ext cx="758113" cy="758113"/>
      </dsp:txXfrm>
    </dsp:sp>
    <dsp:sp modelId="{EF86A20A-50E9-4D7E-8CC8-3B1560902B25}">
      <dsp:nvSpPr>
        <dsp:cNvPr id="0" name=""/>
        <dsp:cNvSpPr/>
      </dsp:nvSpPr>
      <dsp:spPr>
        <a:xfrm>
          <a:off x="697320" y="477"/>
          <a:ext cx="3704262" cy="3704262"/>
        </a:xfrm>
        <a:prstGeom prst="circularArrow">
          <a:avLst>
            <a:gd name="adj1" fmla="val 3991"/>
            <a:gd name="adj2" fmla="val 250358"/>
            <a:gd name="adj3" fmla="val 6110826"/>
            <a:gd name="adj4" fmla="val 4438815"/>
            <a:gd name="adj5" fmla="val 4656"/>
          </a:avLst>
        </a:prstGeom>
        <a:gradFill rotWithShape="0">
          <a:gsLst>
            <a:gs pos="0">
              <a:schemeClr val="accent2">
                <a:hueOff val="2577445"/>
                <a:satOff val="-7397"/>
                <a:lumOff val="-1184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2577445"/>
                <a:satOff val="-7397"/>
                <a:lumOff val="-1184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2577445"/>
                <a:satOff val="-7397"/>
                <a:lumOff val="-1184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62A64C3-9B49-4C6A-8588-3C0B25DCAE1C}">
      <dsp:nvSpPr>
        <dsp:cNvPr id="0" name=""/>
        <dsp:cNvSpPr/>
      </dsp:nvSpPr>
      <dsp:spPr>
        <a:xfrm>
          <a:off x="1324405" y="2938849"/>
          <a:ext cx="758113" cy="758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● BEFTN Payment Support</a:t>
          </a:r>
        </a:p>
      </dsp:txBody>
      <dsp:txXfrm>
        <a:off x="1324405" y="2938849"/>
        <a:ext cx="758113" cy="758113"/>
      </dsp:txXfrm>
    </dsp:sp>
    <dsp:sp modelId="{7271AAD4-D306-4EA2-900C-EA70CDE07D79}">
      <dsp:nvSpPr>
        <dsp:cNvPr id="0" name=""/>
        <dsp:cNvSpPr/>
      </dsp:nvSpPr>
      <dsp:spPr>
        <a:xfrm>
          <a:off x="697320" y="477"/>
          <a:ext cx="3704262" cy="3704262"/>
        </a:xfrm>
        <a:prstGeom prst="circularArrow">
          <a:avLst>
            <a:gd name="adj1" fmla="val 3991"/>
            <a:gd name="adj2" fmla="val 250358"/>
            <a:gd name="adj3" fmla="val 9772886"/>
            <a:gd name="adj4" fmla="val 8183300"/>
            <a:gd name="adj5" fmla="val 4656"/>
          </a:avLst>
        </a:prstGeom>
        <a:gradFill rotWithShape="0">
          <a:gsLst>
            <a:gs pos="0">
              <a:schemeClr val="accent2">
                <a:hueOff val="3866169"/>
                <a:satOff val="-11096"/>
                <a:lumOff val="-17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3866169"/>
                <a:satOff val="-11096"/>
                <a:lumOff val="-17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3866169"/>
                <a:satOff val="-11096"/>
                <a:lumOff val="-17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D7998EA-B020-4442-8FAA-69C780FBCCC3}">
      <dsp:nvSpPr>
        <dsp:cNvPr id="0" name=""/>
        <dsp:cNvSpPr/>
      </dsp:nvSpPr>
      <dsp:spPr>
        <a:xfrm>
          <a:off x="478415" y="1473551"/>
          <a:ext cx="758113" cy="758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● Online Deposits</a:t>
          </a:r>
        </a:p>
      </dsp:txBody>
      <dsp:txXfrm>
        <a:off x="478415" y="1473551"/>
        <a:ext cx="758113" cy="758113"/>
      </dsp:txXfrm>
    </dsp:sp>
    <dsp:sp modelId="{5FA83A85-8650-41B6-9741-89A25B2AA041}">
      <dsp:nvSpPr>
        <dsp:cNvPr id="0" name=""/>
        <dsp:cNvSpPr/>
      </dsp:nvSpPr>
      <dsp:spPr>
        <a:xfrm>
          <a:off x="697320" y="477"/>
          <a:ext cx="3704262" cy="3704262"/>
        </a:xfrm>
        <a:prstGeom prst="circularArrow">
          <a:avLst>
            <a:gd name="adj1" fmla="val 3991"/>
            <a:gd name="adj2" fmla="val 250358"/>
            <a:gd name="adj3" fmla="val 13166341"/>
            <a:gd name="adj4" fmla="val 11576756"/>
            <a:gd name="adj5" fmla="val 4656"/>
          </a:avLst>
        </a:prstGeom>
        <a:gradFill rotWithShape="0">
          <a:gsLst>
            <a:gs pos="0">
              <a:schemeClr val="accent2">
                <a:hueOff val="5154891"/>
                <a:satOff val="-14794"/>
                <a:lumOff val="-2368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5154891"/>
                <a:satOff val="-14794"/>
                <a:lumOff val="-2368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5154891"/>
                <a:satOff val="-14794"/>
                <a:lumOff val="-2368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CF647E9-4806-4D94-8785-C3B0C75C1E36}">
      <dsp:nvSpPr>
        <dsp:cNvPr id="0" name=""/>
        <dsp:cNvSpPr/>
      </dsp:nvSpPr>
      <dsp:spPr>
        <a:xfrm>
          <a:off x="1324405" y="8254"/>
          <a:ext cx="758113" cy="758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● CDBL DP Services</a:t>
          </a:r>
        </a:p>
      </dsp:txBody>
      <dsp:txXfrm>
        <a:off x="1324405" y="8254"/>
        <a:ext cx="758113" cy="758113"/>
      </dsp:txXfrm>
    </dsp:sp>
    <dsp:sp modelId="{4EDF5BBF-EAC6-4C5F-A23B-344BB83066A0}">
      <dsp:nvSpPr>
        <dsp:cNvPr id="0" name=""/>
        <dsp:cNvSpPr/>
      </dsp:nvSpPr>
      <dsp:spPr>
        <a:xfrm>
          <a:off x="697320" y="477"/>
          <a:ext cx="3704262" cy="3704262"/>
        </a:xfrm>
        <a:prstGeom prst="circularArrow">
          <a:avLst>
            <a:gd name="adj1" fmla="val 3991"/>
            <a:gd name="adj2" fmla="val 250358"/>
            <a:gd name="adj3" fmla="val 16910826"/>
            <a:gd name="adj4" fmla="val 15238815"/>
            <a:gd name="adj5" fmla="val 4656"/>
          </a:avLst>
        </a:prstGeom>
        <a:gradFill rotWithShape="0">
          <a:gsLst>
            <a:gs pos="0">
              <a:schemeClr val="accent2">
                <a:hueOff val="6443614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4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4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5BADBF-90A7-4D06-84F0-2B3E0BADE014}">
      <dsp:nvSpPr>
        <dsp:cNvPr id="0" name=""/>
        <dsp:cNvSpPr/>
      </dsp:nvSpPr>
      <dsp:spPr>
        <a:xfrm>
          <a:off x="71008" y="881434"/>
          <a:ext cx="656230" cy="656230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1C7918-4E39-415B-8227-2A88080E1F88}">
      <dsp:nvSpPr>
        <dsp:cNvPr id="0" name=""/>
        <dsp:cNvSpPr/>
      </dsp:nvSpPr>
      <dsp:spPr>
        <a:xfrm>
          <a:off x="208817" y="1019242"/>
          <a:ext cx="380613" cy="380613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6CCBF6-3EBB-41A7-80BA-2B3BBA3C655E}">
      <dsp:nvSpPr>
        <dsp:cNvPr id="0" name=""/>
        <dsp:cNvSpPr/>
      </dsp:nvSpPr>
      <dsp:spPr>
        <a:xfrm>
          <a:off x="867860" y="881434"/>
          <a:ext cx="1546829" cy="6562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● Robust Back Office System</a:t>
          </a:r>
        </a:p>
      </dsp:txBody>
      <dsp:txXfrm>
        <a:off x="867860" y="881434"/>
        <a:ext cx="1546829" cy="656230"/>
      </dsp:txXfrm>
    </dsp:sp>
    <dsp:sp modelId="{07906BDE-1131-49A2-A35F-E7B1A61099DA}">
      <dsp:nvSpPr>
        <dsp:cNvPr id="0" name=""/>
        <dsp:cNvSpPr/>
      </dsp:nvSpPr>
      <dsp:spPr>
        <a:xfrm>
          <a:off x="2684213" y="881434"/>
          <a:ext cx="656230" cy="656230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9024CA-B23B-4A08-8F92-96C6101AF834}">
      <dsp:nvSpPr>
        <dsp:cNvPr id="0" name=""/>
        <dsp:cNvSpPr/>
      </dsp:nvSpPr>
      <dsp:spPr>
        <a:xfrm>
          <a:off x="2822022" y="1019242"/>
          <a:ext cx="380613" cy="380613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C4596E-5CC3-4F3D-905E-0EDDFAB628C7}">
      <dsp:nvSpPr>
        <dsp:cNvPr id="0" name=""/>
        <dsp:cNvSpPr/>
      </dsp:nvSpPr>
      <dsp:spPr>
        <a:xfrm>
          <a:off x="3481065" y="881434"/>
          <a:ext cx="1546829" cy="6562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● Strong Human Resource base</a:t>
          </a:r>
        </a:p>
      </dsp:txBody>
      <dsp:txXfrm>
        <a:off x="3481065" y="881434"/>
        <a:ext cx="1546829" cy="656230"/>
      </dsp:txXfrm>
    </dsp:sp>
    <dsp:sp modelId="{7883BB49-CAFB-446B-9441-CD4FA12C6A39}">
      <dsp:nvSpPr>
        <dsp:cNvPr id="0" name=""/>
        <dsp:cNvSpPr/>
      </dsp:nvSpPr>
      <dsp:spPr>
        <a:xfrm>
          <a:off x="71008" y="2167551"/>
          <a:ext cx="656230" cy="656230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6F78BE-0A00-4B55-A590-007A5077B059}">
      <dsp:nvSpPr>
        <dsp:cNvPr id="0" name=""/>
        <dsp:cNvSpPr/>
      </dsp:nvSpPr>
      <dsp:spPr>
        <a:xfrm>
          <a:off x="208817" y="2305360"/>
          <a:ext cx="380613" cy="380613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154119-A229-43BF-A57A-EFE9999B5B1E}">
      <dsp:nvSpPr>
        <dsp:cNvPr id="0" name=""/>
        <dsp:cNvSpPr/>
      </dsp:nvSpPr>
      <dsp:spPr>
        <a:xfrm>
          <a:off x="867860" y="2167551"/>
          <a:ext cx="1546829" cy="6562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● Digital platforms: Web &amp; Mobile App</a:t>
          </a:r>
        </a:p>
      </dsp:txBody>
      <dsp:txXfrm>
        <a:off x="867860" y="2167551"/>
        <a:ext cx="1546829" cy="656230"/>
      </dsp:txXfrm>
    </dsp:sp>
    <dsp:sp modelId="{6DA7BE5C-FDFD-4CC2-A5B8-6BE29704D62D}">
      <dsp:nvSpPr>
        <dsp:cNvPr id="0" name=""/>
        <dsp:cNvSpPr/>
      </dsp:nvSpPr>
      <dsp:spPr>
        <a:xfrm>
          <a:off x="2684213" y="2167551"/>
          <a:ext cx="656230" cy="656230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7F7911-277E-4966-A0DC-61A1F03CDC55}">
      <dsp:nvSpPr>
        <dsp:cNvPr id="0" name=""/>
        <dsp:cNvSpPr/>
      </dsp:nvSpPr>
      <dsp:spPr>
        <a:xfrm>
          <a:off x="2822022" y="2305360"/>
          <a:ext cx="380613" cy="380613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34937C-9E4A-4FE2-9352-79BE375F217E}">
      <dsp:nvSpPr>
        <dsp:cNvPr id="0" name=""/>
        <dsp:cNvSpPr/>
      </dsp:nvSpPr>
      <dsp:spPr>
        <a:xfrm>
          <a:off x="3481065" y="2167551"/>
          <a:ext cx="1546829" cy="6562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● Nationwide branch network</a:t>
          </a:r>
        </a:p>
      </dsp:txBody>
      <dsp:txXfrm>
        <a:off x="3481065" y="2167551"/>
        <a:ext cx="1546829" cy="65623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B46960-24B6-4DBD-BF17-9FA9AD99C723}">
      <dsp:nvSpPr>
        <dsp:cNvPr id="0" name=""/>
        <dsp:cNvSpPr/>
      </dsp:nvSpPr>
      <dsp:spPr>
        <a:xfrm>
          <a:off x="118221" y="520235"/>
          <a:ext cx="997668" cy="997668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A94C68-1207-4EC3-9B60-A45506C45B9A}">
      <dsp:nvSpPr>
        <dsp:cNvPr id="0" name=""/>
        <dsp:cNvSpPr/>
      </dsp:nvSpPr>
      <dsp:spPr>
        <a:xfrm>
          <a:off x="327732" y="729746"/>
          <a:ext cx="578647" cy="578647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6D223C-6A64-40CF-A810-861E39780B2C}">
      <dsp:nvSpPr>
        <dsp:cNvPr id="0" name=""/>
        <dsp:cNvSpPr/>
      </dsp:nvSpPr>
      <dsp:spPr>
        <a:xfrm>
          <a:off x="1329675" y="520235"/>
          <a:ext cx="2351646" cy="9976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Expand service coverage with more branches</a:t>
          </a:r>
        </a:p>
      </dsp:txBody>
      <dsp:txXfrm>
        <a:off x="1329675" y="520235"/>
        <a:ext cx="2351646" cy="997668"/>
      </dsp:txXfrm>
    </dsp:sp>
    <dsp:sp modelId="{0D25269F-0BF8-48FE-9F01-F882EDC718B8}">
      <dsp:nvSpPr>
        <dsp:cNvPr id="0" name=""/>
        <dsp:cNvSpPr/>
      </dsp:nvSpPr>
      <dsp:spPr>
        <a:xfrm>
          <a:off x="4091078" y="520235"/>
          <a:ext cx="997668" cy="997668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147E2E-59C9-4AE3-AE02-3F25C4D912EB}">
      <dsp:nvSpPr>
        <dsp:cNvPr id="0" name=""/>
        <dsp:cNvSpPr/>
      </dsp:nvSpPr>
      <dsp:spPr>
        <a:xfrm>
          <a:off x="4300588" y="729746"/>
          <a:ext cx="578647" cy="578647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1930D2-34CA-4575-AB43-6B914A9A055C}">
      <dsp:nvSpPr>
        <dsp:cNvPr id="0" name=""/>
        <dsp:cNvSpPr/>
      </dsp:nvSpPr>
      <dsp:spPr>
        <a:xfrm>
          <a:off x="5302532" y="520235"/>
          <a:ext cx="2351646" cy="9976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Adopt latest technology for faster trading</a:t>
          </a:r>
        </a:p>
      </dsp:txBody>
      <dsp:txXfrm>
        <a:off x="5302532" y="520235"/>
        <a:ext cx="2351646" cy="997668"/>
      </dsp:txXfrm>
    </dsp:sp>
    <dsp:sp modelId="{9CDAEB4C-CAB5-497B-8A3D-52FBA3AA3577}">
      <dsp:nvSpPr>
        <dsp:cNvPr id="0" name=""/>
        <dsp:cNvSpPr/>
      </dsp:nvSpPr>
      <dsp:spPr>
        <a:xfrm>
          <a:off x="118221" y="2139695"/>
          <a:ext cx="997668" cy="997668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4ADD91-B365-416F-85C4-51DA26A5F37C}">
      <dsp:nvSpPr>
        <dsp:cNvPr id="0" name=""/>
        <dsp:cNvSpPr/>
      </dsp:nvSpPr>
      <dsp:spPr>
        <a:xfrm>
          <a:off x="327732" y="2349206"/>
          <a:ext cx="578647" cy="578647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F6BB04-F357-4191-B593-46355A4451FF}">
      <dsp:nvSpPr>
        <dsp:cNvPr id="0" name=""/>
        <dsp:cNvSpPr/>
      </dsp:nvSpPr>
      <dsp:spPr>
        <a:xfrm>
          <a:off x="1329675" y="2139695"/>
          <a:ext cx="2351646" cy="9976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Enhance customer experience and support</a:t>
          </a:r>
        </a:p>
      </dsp:txBody>
      <dsp:txXfrm>
        <a:off x="1329675" y="2139695"/>
        <a:ext cx="2351646" cy="997668"/>
      </dsp:txXfrm>
    </dsp:sp>
    <dsp:sp modelId="{B4719AD3-4A14-4970-847A-35027ABEFEBA}">
      <dsp:nvSpPr>
        <dsp:cNvPr id="0" name=""/>
        <dsp:cNvSpPr/>
      </dsp:nvSpPr>
      <dsp:spPr>
        <a:xfrm>
          <a:off x="4091078" y="2139695"/>
          <a:ext cx="997668" cy="997668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C3FD7B-9929-466D-B51B-615343B31B30}">
      <dsp:nvSpPr>
        <dsp:cNvPr id="0" name=""/>
        <dsp:cNvSpPr/>
      </dsp:nvSpPr>
      <dsp:spPr>
        <a:xfrm>
          <a:off x="4300588" y="2349206"/>
          <a:ext cx="578647" cy="578647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FF7A93-6B34-4F38-BF0F-32AB6D8765E2}">
      <dsp:nvSpPr>
        <dsp:cNvPr id="0" name=""/>
        <dsp:cNvSpPr/>
      </dsp:nvSpPr>
      <dsp:spPr>
        <a:xfrm>
          <a:off x="5302532" y="2139695"/>
          <a:ext cx="2351646" cy="9976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Strengthen position as a trusted brokerage house</a:t>
          </a:r>
        </a:p>
      </dsp:txBody>
      <dsp:txXfrm>
        <a:off x="5302532" y="2139695"/>
        <a:ext cx="2351646" cy="9976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5B6BE-C4D9-132E-F683-02C5AE72AD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6FB058-CF93-D0CF-81E8-3291D19641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CCD61E-0A87-ED71-DAA6-1D2F3315A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07-Jun-26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06DF81-17F8-B2F6-A7FD-C321E90C4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C58B01-6B78-96B5-9DBB-83B89FAF2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942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9AD97-092C-E8A1-CC53-C6659D6C48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EF3C8A-570C-D998-E501-0E406A9243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1079FC-47D2-748E-DEBF-142D6CDBF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07-Jun-26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EEF176-50E0-2D0E-951B-61F4D9B73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249383-BF49-4A46-FE21-073E0B6FA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425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BB33C93-73A7-53AA-9BB8-792C3A73AB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D70A53-BCAE-695A-1A56-CFF657089D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2270D7-DBA6-28EA-2848-71B441822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07-Jun-26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E40DC0-A23E-BD37-014B-EC118E5C8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D8EB6F-628D-8D4C-8EB5-381119BB1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0759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07-Jun-26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9191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07-Jun-26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582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07-Jun-26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5392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07-Jun-26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9190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07-Jun-26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8843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07-Jun-26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9167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07-Jun-26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7886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07-Jun-26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236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0D7C5-6B43-B42D-2434-A51AAA553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D48223-4A34-1B1B-AAB0-E162E214F6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1D7F3F-3C72-AAB5-086F-97A2B8243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07-Jun-26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9CA963-ED68-E83A-AE49-D6E3A36FF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6D7213-787D-53EE-2DEC-7F3B46A77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47293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07-Jun-26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2452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07-Jun-26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9644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07-Jun-26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2873383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07-Jun-26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8587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07-Jun-26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9962952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07-Jun-26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6146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07-Jun-26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7633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07-Jun-26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672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43F92-D65B-A2CC-6D2F-152A948A7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93AFFF-0FAC-BF79-BAF4-CD41CEE559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843DDA-D421-D5F9-EA8A-DDE10FEE4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07-Jun-26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C7DEC0-F29D-B5C1-B087-B98752D36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18BFFE-D307-A5ED-9AD3-6894AB7BA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429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A8569-4B6C-78FC-2F2A-EA164F6D7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2E72FE-E415-8E13-182F-027B4646CE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6C1EE7-9DC3-B1DD-5C67-5F3F5BC5AB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D72ADB-27BD-12ED-1082-6E3D54EB8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07-Jun-26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48ACF-AF5A-FC14-8DC0-E79C17C0C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495AB8-952C-A186-BE45-C3B8F8579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874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1025F-04D8-2BB3-92CD-284814576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F5D407-7B8A-4060-A902-77FA42A55B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664D4C-35F1-3494-2611-6B762B49D3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C2ADC2-0B81-F530-FDA4-9BD6354EC7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8C337-97BA-D936-BBFB-5F3A2AC0C3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878D20-FF52-FDC7-FF5C-6469F899C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07-Jun-26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272B1B-A3C1-D31E-3661-9855F39F6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9EB2A4-3EE7-B222-CFB8-3CF8541AD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674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DBEC6-7354-1C6F-F393-E3500C94B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066962-1CBD-9309-4894-D5C943C26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07-Jun-26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CC16B2-35EA-DA29-B4C4-B5788DB69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39C0FA-2A3F-064C-B4E2-D93684CC2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958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52C253-FF8D-3B37-60F1-B613D8638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07-Jun-26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3BFC10-1E20-2000-804F-5CE4676BC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B1B9FA-82D6-1C2C-49CF-D4335BFD8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638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C4FE4-54F5-A842-8A9B-B47F7A46A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74F56-02C3-9FC6-C31B-3D96B20574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587DA8-BEFD-EF94-AA45-791A930852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EC0AA2-EABC-121B-99B1-F7037FBBB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07-Jun-26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D14486-C53C-F3DB-5458-F98F55799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6E40EC-3EFC-C3AC-AF5B-8CFF48265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171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4308B-6F9C-A94F-2344-0AE8ECBD00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D59AE4-5BF8-22E9-4979-B36D084A70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880D94-3EEB-E9F1-9821-A07815B9CE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512D7B-7DF8-88FD-9306-50367B0C7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07-Jun-26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1417FB-C959-A851-12E3-2DE057CC6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DF8C48-7692-5F2A-EF65-4434B5390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244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01A13C-D55C-55EB-9AE7-B5E14011E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FF130A-DB51-6684-79FB-494E1C7A6F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4F9B10-B03A-B195-0A3C-9D6DD2E9FD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07-Jun-26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361684-3418-040A-BC14-AF6D8DB4D3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C93903-A921-BCAE-CEDE-C30FBC2982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709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07-Jun-26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029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sv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dirty="0">
              <a:highlight>
                <a:srgbClr val="C0C0C0"/>
              </a:highligh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82432" y="2286000"/>
            <a:ext cx="5247167" cy="30162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b="1" dirty="0">
              <a:solidFill>
                <a:srgbClr val="C00000"/>
              </a:solidFill>
              <a:highlight>
                <a:srgbClr val="000000"/>
              </a:highlight>
            </a:endParaRPr>
          </a:p>
          <a:p>
            <a:pPr>
              <a:defRPr sz="4400">
                <a:solidFill>
                  <a:srgbClr val="FFFFFF"/>
                </a:solidFill>
              </a:defRPr>
            </a:pPr>
            <a:r>
              <a:rPr lang="en-US" b="1" dirty="0" err="1">
                <a:solidFill>
                  <a:srgbClr val="C00000"/>
                </a:solidFill>
              </a:rPr>
              <a:t>Burigunga</a:t>
            </a:r>
            <a:r>
              <a:rPr lang="en-US" b="1" dirty="0">
                <a:solidFill>
                  <a:srgbClr val="C00000"/>
                </a:solidFill>
              </a:rPr>
              <a:t> Equity Management</a:t>
            </a:r>
            <a:r>
              <a:rPr b="1" dirty="0">
                <a:solidFill>
                  <a:srgbClr val="C00000"/>
                </a:solidFill>
              </a:rPr>
              <a:t> Limited</a:t>
            </a:r>
          </a:p>
          <a:p>
            <a:pPr>
              <a:defRPr sz="2000">
                <a:solidFill>
                  <a:srgbClr val="00C8FF"/>
                </a:solidFill>
              </a:defRPr>
            </a:pPr>
            <a:r>
              <a:rPr dirty="0">
                <a:solidFill>
                  <a:schemeClr val="tx1">
                    <a:lumMod val="85000"/>
                    <a:lumOff val="15000"/>
                  </a:schemeClr>
                </a:solidFill>
              </a:rPr>
              <a:t>Your trusted Brokerage House for Share Trading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5299" y="548464"/>
            <a:ext cx="5098906" cy="167562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3500"/>
              <a:t>Vision &amp; Mission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3FF5B54F-550A-9706-D2DD-8D84E28D6A6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2743" r="32034" b="1"/>
          <a:stretch>
            <a:fillRect/>
          </a:stretch>
        </p:blipFill>
        <p:spPr>
          <a:xfrm>
            <a:off x="20" y="10"/>
            <a:ext cx="3147352" cy="6857990"/>
          </a:xfrm>
          <a:prstGeom prst="rect">
            <a:avLst/>
          </a:prstGeom>
          <a:effectLst/>
        </p:spPr>
      </p:pic>
      <p:graphicFrame>
        <p:nvGraphicFramePr>
          <p:cNvPr id="27" name="TextBox 2">
            <a:extLst>
              <a:ext uri="{FF2B5EF4-FFF2-40B4-BE49-F238E27FC236}">
                <a16:creationId xmlns:a16="http://schemas.microsoft.com/office/drawing/2014/main" id="{FB3C546D-6607-82C2-7D2E-72671564045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38030438"/>
              </p:ext>
            </p:extLst>
          </p:nvPr>
        </p:nvGraphicFramePr>
        <p:xfrm>
          <a:off x="3415300" y="2409830"/>
          <a:ext cx="5098904" cy="37052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5299" y="548464"/>
            <a:ext cx="5098906" cy="167562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3500"/>
              <a:t>Our Services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1327012-F4FA-B368-CFBC-D842ACB57B4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1037" r="38329" b="-1"/>
          <a:stretch>
            <a:fillRect/>
          </a:stretch>
        </p:blipFill>
        <p:spPr>
          <a:xfrm>
            <a:off x="20" y="10"/>
            <a:ext cx="3147352" cy="6857990"/>
          </a:xfrm>
          <a:prstGeom prst="rect">
            <a:avLst/>
          </a:prstGeom>
          <a:effectLst/>
        </p:spPr>
      </p:pic>
      <p:graphicFrame>
        <p:nvGraphicFramePr>
          <p:cNvPr id="6" name="TextBox 2">
            <a:extLst>
              <a:ext uri="{FF2B5EF4-FFF2-40B4-BE49-F238E27FC236}">
                <a16:creationId xmlns:a16="http://schemas.microsoft.com/office/drawing/2014/main" id="{78985140-ED7F-B0E7-FE54-70F7B250559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9524386"/>
              </p:ext>
            </p:extLst>
          </p:nvPr>
        </p:nvGraphicFramePr>
        <p:xfrm>
          <a:off x="3415300" y="2409830"/>
          <a:ext cx="5098904" cy="37052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5299" y="548464"/>
            <a:ext cx="5098906" cy="167562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3500"/>
              <a:t>Infrastructure &amp; Support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0B07B5B-2F37-118C-DCAA-EAC415C0A9A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9232" r="53232"/>
          <a:stretch>
            <a:fillRect/>
          </a:stretch>
        </p:blipFill>
        <p:spPr>
          <a:xfrm>
            <a:off x="20" y="10"/>
            <a:ext cx="3147352" cy="6857990"/>
          </a:xfrm>
          <a:prstGeom prst="rect">
            <a:avLst/>
          </a:prstGeom>
          <a:effectLst/>
        </p:spPr>
      </p:pic>
      <p:graphicFrame>
        <p:nvGraphicFramePr>
          <p:cNvPr id="6" name="TextBox 2">
            <a:extLst>
              <a:ext uri="{FF2B5EF4-FFF2-40B4-BE49-F238E27FC236}">
                <a16:creationId xmlns:a16="http://schemas.microsoft.com/office/drawing/2014/main" id="{08CC0837-70BF-5142-D3A6-E183C5804C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14390615"/>
              </p:ext>
            </p:extLst>
          </p:nvPr>
        </p:nvGraphicFramePr>
        <p:xfrm>
          <a:off x="3415300" y="2409830"/>
          <a:ext cx="5098904" cy="37052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7772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>
                <a:solidFill>
                  <a:srgbClr val="003366"/>
                </a:solidFill>
              </a:rPr>
              <a:t>Our Core Strengths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1188720"/>
            <a:ext cx="9144000" cy="27432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731520" y="1828800"/>
            <a:ext cx="7772400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dirty="0"/>
              <a:t>Strong client base with over 1</a:t>
            </a:r>
            <a:r>
              <a:rPr lang="en-US" dirty="0"/>
              <a:t>0</a:t>
            </a:r>
            <a:r>
              <a:rPr dirty="0"/>
              <a:t>,000+ satisfied clients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dirty="0"/>
              <a:t>Extensive branch network across the country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dirty="0"/>
              <a:t>Trusted reputation in the financial sector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dirty="0"/>
              <a:t>Consistent performance in DSE turnover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7772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>
                <a:solidFill>
                  <a:srgbClr val="003366"/>
                </a:solidFill>
              </a:rPr>
              <a:t>Future Goals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1188720"/>
            <a:ext cx="9144000" cy="27432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aphicFrame>
        <p:nvGraphicFramePr>
          <p:cNvPr id="6" name="TextBox 3">
            <a:extLst>
              <a:ext uri="{FF2B5EF4-FFF2-40B4-BE49-F238E27FC236}">
                <a16:creationId xmlns:a16="http://schemas.microsoft.com/office/drawing/2014/main" id="{130A52B6-6B65-423D-06D9-8D43D9666CD7}"/>
              </a:ext>
            </a:extLst>
          </p:cNvPr>
          <p:cNvGraphicFramePr/>
          <p:nvPr/>
        </p:nvGraphicFramePr>
        <p:xfrm>
          <a:off x="731520" y="1828800"/>
          <a:ext cx="7772400" cy="365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3771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B968261-87E8-FE3B-A247-F5869AFB47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42996" y="4267832"/>
            <a:ext cx="3604497" cy="1297115"/>
          </a:xfrm>
        </p:spPr>
        <p:txBody>
          <a:bodyPr anchor="t">
            <a:normAutofit/>
          </a:bodyPr>
          <a:lstStyle/>
          <a:p>
            <a:pPr algn="l"/>
            <a:r>
              <a:rPr lang="en-NZ" sz="3500">
                <a:solidFill>
                  <a:schemeClr val="tx2"/>
                </a:solidFill>
              </a:rPr>
              <a:t>Thank you</a:t>
            </a:r>
          </a:p>
        </p:txBody>
      </p:sp>
      <p:pic>
        <p:nvPicPr>
          <p:cNvPr id="6" name="Graphic 5" descr="Smiling Face with No Fill">
            <a:extLst>
              <a:ext uri="{FF2B5EF4-FFF2-40B4-BE49-F238E27FC236}">
                <a16:creationId xmlns:a16="http://schemas.microsoft.com/office/drawing/2014/main" id="{784A97B8-83C7-4D1E-32C7-86C3D2AF953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255352" y="2333040"/>
            <a:ext cx="3106320" cy="3106320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89" y="-5977"/>
            <a:ext cx="4679005" cy="6863979"/>
            <a:chOff x="305" y="-5977"/>
            <a:chExt cx="6238675" cy="6863979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212547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</TotalTime>
  <Words>168</Words>
  <Application>Microsoft Office PowerPoint</Application>
  <PresentationFormat>On-screen Show (4:3)</PresentationFormat>
  <Paragraphs>35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Aptos</vt:lpstr>
      <vt:lpstr>Aptos Display</vt:lpstr>
      <vt:lpstr>Arial</vt:lpstr>
      <vt:lpstr>Trebuchet MS</vt:lpstr>
      <vt:lpstr>Wingdings 3</vt:lpstr>
      <vt:lpstr>Office Theme</vt:lpstr>
      <vt:lpstr>Facet</vt:lpstr>
      <vt:lpstr>PowerPoint Presentation</vt:lpstr>
      <vt:lpstr>Vision &amp; Mission</vt:lpstr>
      <vt:lpstr>Our Services</vt:lpstr>
      <vt:lpstr>Infrastructure &amp; Support</vt:lpstr>
      <vt:lpstr>PowerPoint Presentation</vt:lpstr>
      <vt:lpstr>PowerPoint Presentation</vt:lpstr>
      <vt:lpstr>Thank you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BEML</dc:creator>
  <cp:keywords/>
  <dc:description>generated using python-pptx</dc:description>
  <cp:lastModifiedBy>beml211dse@gmail.com</cp:lastModifiedBy>
  <cp:revision>7</cp:revision>
  <dcterms:created xsi:type="dcterms:W3CDTF">2013-01-27T09:14:16Z</dcterms:created>
  <dcterms:modified xsi:type="dcterms:W3CDTF">2026-06-07T15:28:59Z</dcterms:modified>
  <cp:category/>
</cp:coreProperties>
</file>